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90" r:id="rId2"/>
    <p:sldId id="312" r:id="rId3"/>
    <p:sldId id="314" r:id="rId4"/>
    <p:sldId id="315" r:id="rId5"/>
    <p:sldId id="306" r:id="rId6"/>
    <p:sldId id="310" r:id="rId7"/>
    <p:sldId id="316" r:id="rId8"/>
    <p:sldId id="307" r:id="rId9"/>
    <p:sldId id="313" r:id="rId10"/>
    <p:sldId id="317" r:id="rId11"/>
  </p:sldIdLst>
  <p:sldSz cx="9144000" cy="6858000" type="screen4x3"/>
  <p:notesSz cx="6789738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5"/>
    <a:srgbClr val="766A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7407" autoAdjust="0"/>
  </p:normalViewPr>
  <p:slideViewPr>
    <p:cSldViewPr snapToObjects="1">
      <p:cViewPr varScale="1">
        <p:scale>
          <a:sx n="97" d="100"/>
          <a:sy n="97" d="100"/>
        </p:scale>
        <p:origin x="-19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4008" y="-102"/>
      </p:cViewPr>
      <p:guideLst>
        <p:guide orient="horz" pos="3128"/>
        <p:guide pos="2139"/>
      </p:guideLst>
    </p:cSldViewPr>
  </p:notes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95208B-E3AB-4D73-9C71-83BC8C647CE5}" type="doc">
      <dgm:prSet loTypeId="urn:microsoft.com/office/officeart/2005/8/layout/orgChart1" loCatId="hierarchy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fr-CH"/>
        </a:p>
      </dgm:t>
    </dgm:pt>
    <dgm:pt modelId="{D1B65076-63F5-465D-A646-825640484F99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CH" b="1" dirty="0" smtClean="0"/>
            <a:t>Président</a:t>
          </a:r>
          <a:r>
            <a:rPr lang="fr-CH" dirty="0" smtClean="0"/>
            <a:t/>
          </a:r>
          <a:br>
            <a:rPr lang="fr-CH" dirty="0" smtClean="0"/>
          </a:br>
          <a:r>
            <a:rPr lang="fr-CH" dirty="0" smtClean="0"/>
            <a:t>François </a:t>
          </a:r>
          <a:r>
            <a:rPr lang="fr-CH" b="0" dirty="0" smtClean="0"/>
            <a:t>Quartenoud</a:t>
          </a:r>
          <a:r>
            <a:rPr lang="fr-CH" b="1" dirty="0" smtClean="0"/>
            <a:t/>
          </a:r>
          <a:br>
            <a:rPr lang="fr-CH" b="1" dirty="0" smtClean="0"/>
          </a:br>
          <a:r>
            <a:rPr lang="fr-CH" dirty="0" smtClean="0"/>
            <a:t>Alloboissons SA</a:t>
          </a:r>
          <a:endParaRPr lang="fr-CH" dirty="0"/>
        </a:p>
      </dgm:t>
    </dgm:pt>
    <dgm:pt modelId="{97E409A8-6DC4-45E1-AB44-01C620E76B4C}" type="parTrans" cxnId="{6A2DBE55-EDF3-4A45-A62E-3504DE4B6685}">
      <dgm:prSet/>
      <dgm:spPr/>
      <dgm:t>
        <a:bodyPr/>
        <a:lstStyle/>
        <a:p>
          <a:endParaRPr lang="fr-CH"/>
        </a:p>
      </dgm:t>
    </dgm:pt>
    <dgm:pt modelId="{D5D22D90-7EEF-41C7-AAA7-96C4AF0B7CC6}" type="sibTrans" cxnId="{6A2DBE55-EDF3-4A45-A62E-3504DE4B6685}">
      <dgm:prSet/>
      <dgm:spPr/>
      <dgm:t>
        <a:bodyPr/>
        <a:lstStyle/>
        <a:p>
          <a:endParaRPr lang="fr-CH"/>
        </a:p>
      </dgm:t>
    </dgm:pt>
    <dgm:pt modelId="{7E0433E7-7D49-4F35-8120-E9A621F3FF67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CH" b="1" dirty="0" err="1" smtClean="0"/>
            <a:t>Vice-Président</a:t>
          </a:r>
          <a:r>
            <a:rPr lang="fr-CH" dirty="0" smtClean="0"/>
            <a:t/>
          </a:r>
          <a:br>
            <a:rPr lang="fr-CH" dirty="0" smtClean="0"/>
          </a:br>
          <a:r>
            <a:rPr lang="fr-FR" dirty="0" smtClean="0"/>
            <a:t>Pierre </a:t>
          </a:r>
          <a:r>
            <a:rPr lang="fr-FR" b="0" dirty="0" err="1" smtClean="0"/>
            <a:t>Siffert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err="1" smtClean="0"/>
            <a:t>Debrunner</a:t>
          </a:r>
          <a:r>
            <a:rPr lang="fr-FR" dirty="0" smtClean="0"/>
            <a:t> </a:t>
          </a:r>
          <a:r>
            <a:rPr lang="fr-FR" dirty="0" err="1" smtClean="0"/>
            <a:t>Acifer</a:t>
          </a:r>
          <a:r>
            <a:rPr lang="fr-FR" dirty="0" smtClean="0"/>
            <a:t> SA</a:t>
          </a:r>
          <a:endParaRPr lang="fr-CH" dirty="0"/>
        </a:p>
      </dgm:t>
    </dgm:pt>
    <dgm:pt modelId="{B620C498-41C1-402D-B363-5A1C9617DD54}" type="parTrans" cxnId="{237935D3-9B02-4FBC-8061-B9A4FE71A43D}">
      <dgm:prSet/>
      <dgm:spPr/>
      <dgm:t>
        <a:bodyPr/>
        <a:lstStyle/>
        <a:p>
          <a:endParaRPr lang="fr-CH"/>
        </a:p>
      </dgm:t>
    </dgm:pt>
    <dgm:pt modelId="{F1CECCD4-5A01-4E66-9BC8-6A71A90E27DD}" type="sibTrans" cxnId="{237935D3-9B02-4FBC-8061-B9A4FE71A43D}">
      <dgm:prSet/>
      <dgm:spPr/>
      <dgm:t>
        <a:bodyPr/>
        <a:lstStyle/>
        <a:p>
          <a:endParaRPr lang="fr-CH"/>
        </a:p>
      </dgm:t>
    </dgm:pt>
    <dgm:pt modelId="{D3E82EF2-4414-4817-B9C6-880D86D6CD85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FR" b="1" dirty="0" smtClean="0"/>
            <a:t>Secrétaire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smtClean="0"/>
            <a:t>Samuel Ray</a:t>
          </a:r>
          <a:br>
            <a:rPr lang="fr-FR" dirty="0" smtClean="0"/>
          </a:br>
          <a:r>
            <a:rPr lang="fr-FR" dirty="0" smtClean="0"/>
            <a:t>Ray SA</a:t>
          </a:r>
          <a:endParaRPr lang="fr-CH" dirty="0"/>
        </a:p>
      </dgm:t>
    </dgm:pt>
    <dgm:pt modelId="{F7E92EBE-6C51-4F57-A6C3-C835D67EBEB8}" type="parTrans" cxnId="{C8027424-0BB2-4407-83FA-DB048ABD42F4}">
      <dgm:prSet/>
      <dgm:spPr/>
      <dgm:t>
        <a:bodyPr/>
        <a:lstStyle/>
        <a:p>
          <a:endParaRPr lang="fr-CH"/>
        </a:p>
      </dgm:t>
    </dgm:pt>
    <dgm:pt modelId="{E1C913AD-3962-4C1F-80C1-8F7D3D279F1D}" type="sibTrans" cxnId="{C8027424-0BB2-4407-83FA-DB048ABD42F4}">
      <dgm:prSet/>
      <dgm:spPr/>
      <dgm:t>
        <a:bodyPr/>
        <a:lstStyle/>
        <a:p>
          <a:endParaRPr lang="fr-CH"/>
        </a:p>
      </dgm:t>
    </dgm:pt>
    <dgm:pt modelId="{EF055984-EDEA-4F71-94CB-FB5A0D9FF0EE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FR" b="1" dirty="0" smtClean="0"/>
            <a:t>Trésorier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smtClean="0"/>
            <a:t>Vincent </a:t>
          </a:r>
          <a:r>
            <a:rPr lang="fr-FR" dirty="0" err="1" smtClean="0"/>
            <a:t>Stucky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err="1" smtClean="0"/>
            <a:t>Translait</a:t>
          </a:r>
          <a:r>
            <a:rPr lang="fr-FR" dirty="0" smtClean="0"/>
            <a:t> SA</a:t>
          </a:r>
          <a:endParaRPr lang="fr-CH" dirty="0"/>
        </a:p>
      </dgm:t>
    </dgm:pt>
    <dgm:pt modelId="{C7420A09-EB9D-4BC9-8B81-FA2DB4C909CF}" type="parTrans" cxnId="{0E35B397-A383-44B1-BF70-3F5051EA1B25}">
      <dgm:prSet/>
      <dgm:spPr/>
      <dgm:t>
        <a:bodyPr/>
        <a:lstStyle/>
        <a:p>
          <a:endParaRPr lang="fr-CH"/>
        </a:p>
      </dgm:t>
    </dgm:pt>
    <dgm:pt modelId="{236C5192-101B-44F0-83A8-30583630F19A}" type="sibTrans" cxnId="{0E35B397-A383-44B1-BF70-3F5051EA1B25}">
      <dgm:prSet/>
      <dgm:spPr/>
      <dgm:t>
        <a:bodyPr/>
        <a:lstStyle/>
        <a:p>
          <a:endParaRPr lang="fr-CH"/>
        </a:p>
      </dgm:t>
    </dgm:pt>
    <dgm:pt modelId="{F8500C31-55DA-4136-8225-3804CBC27386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CH" b="1" dirty="0" smtClean="0"/>
            <a:t>Membre du comité</a:t>
          </a:r>
          <a:br>
            <a:rPr lang="fr-CH" b="1" dirty="0" smtClean="0"/>
          </a:br>
          <a:r>
            <a:rPr lang="fr-FR" dirty="0" smtClean="0"/>
            <a:t>Michel Pittet</a:t>
          </a:r>
          <a:br>
            <a:rPr lang="fr-FR" dirty="0" smtClean="0"/>
          </a:br>
          <a:r>
            <a:rPr lang="fr-FR" dirty="0" err="1" smtClean="0"/>
            <a:t>Geberit</a:t>
          </a:r>
          <a:r>
            <a:rPr lang="fr-FR" dirty="0" smtClean="0"/>
            <a:t> Fabrication SA</a:t>
          </a:r>
          <a:endParaRPr lang="fr-CH" dirty="0"/>
        </a:p>
      </dgm:t>
    </dgm:pt>
    <dgm:pt modelId="{09453C1D-294A-4BBB-BA55-2645E5738F98}" type="parTrans" cxnId="{F6DC5E74-2BD5-4A19-A0CC-6220FA4795B7}">
      <dgm:prSet/>
      <dgm:spPr/>
      <dgm:t>
        <a:bodyPr/>
        <a:lstStyle/>
        <a:p>
          <a:endParaRPr lang="fr-CH"/>
        </a:p>
      </dgm:t>
    </dgm:pt>
    <dgm:pt modelId="{C5094C20-DC2C-42B4-A4EF-DEE7C566ED84}" type="sibTrans" cxnId="{F6DC5E74-2BD5-4A19-A0CC-6220FA4795B7}">
      <dgm:prSet/>
      <dgm:spPr/>
      <dgm:t>
        <a:bodyPr/>
        <a:lstStyle/>
        <a:p>
          <a:endParaRPr lang="fr-CH"/>
        </a:p>
      </dgm:t>
    </dgm:pt>
    <dgm:pt modelId="{BEC80EB4-277D-4ABC-BC83-51CDFFC968B6}">
      <dgm:prSet phldrT="[Texte]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fr-CH" b="1" dirty="0" smtClean="0"/>
            <a:t>Membre du comité</a:t>
          </a:r>
          <a:br>
            <a:rPr lang="fr-CH" b="1" dirty="0" smtClean="0"/>
          </a:br>
          <a:r>
            <a:rPr lang="fr-FR" dirty="0" smtClean="0"/>
            <a:t>Serge </a:t>
          </a:r>
          <a:r>
            <a:rPr lang="fr-FR" dirty="0" err="1" smtClean="0"/>
            <a:t>Dupraz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smtClean="0"/>
            <a:t>Michelin Suisse SA</a:t>
          </a:r>
          <a:endParaRPr lang="fr-CH" dirty="0"/>
        </a:p>
      </dgm:t>
    </dgm:pt>
    <dgm:pt modelId="{B375DB54-9327-43C8-9E60-5999147F3B48}" type="parTrans" cxnId="{D9C05059-53B8-4163-B361-D533E7E4DA8C}">
      <dgm:prSet/>
      <dgm:spPr/>
      <dgm:t>
        <a:bodyPr/>
        <a:lstStyle/>
        <a:p>
          <a:endParaRPr lang="fr-CH"/>
        </a:p>
      </dgm:t>
    </dgm:pt>
    <dgm:pt modelId="{C2F02ECE-705D-49A4-A1DA-2A6713113C83}" type="sibTrans" cxnId="{D9C05059-53B8-4163-B361-D533E7E4DA8C}">
      <dgm:prSet/>
      <dgm:spPr/>
      <dgm:t>
        <a:bodyPr/>
        <a:lstStyle/>
        <a:p>
          <a:endParaRPr lang="fr-CH"/>
        </a:p>
      </dgm:t>
    </dgm:pt>
    <dgm:pt modelId="{EE2FF740-FB8B-4A11-834B-E0AB963EEB9B}" type="pres">
      <dgm:prSet presAssocID="{3695208B-E3AB-4D73-9C71-83BC8C647C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CH"/>
        </a:p>
      </dgm:t>
    </dgm:pt>
    <dgm:pt modelId="{060F5DF8-E9D5-4C67-AA8F-C6B7CD287E8F}" type="pres">
      <dgm:prSet presAssocID="{D1B65076-63F5-465D-A646-825640484F99}" presName="hierRoot1" presStyleCnt="0">
        <dgm:presLayoutVars>
          <dgm:hierBranch val="hang"/>
        </dgm:presLayoutVars>
      </dgm:prSet>
      <dgm:spPr/>
    </dgm:pt>
    <dgm:pt modelId="{45B15624-F37D-4C04-9E76-76E3876D8F04}" type="pres">
      <dgm:prSet presAssocID="{D1B65076-63F5-465D-A646-825640484F99}" presName="rootComposite1" presStyleCnt="0"/>
      <dgm:spPr/>
    </dgm:pt>
    <dgm:pt modelId="{1A0B62EC-2CA8-44FF-A557-354A82FEAABF}" type="pres">
      <dgm:prSet presAssocID="{D1B65076-63F5-465D-A646-825640484F99}" presName="rootText1" presStyleLbl="node0" presStyleIdx="0" presStyleCnt="1" custScaleX="15958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89863491-0191-4899-90FE-ED8BEA28F2CA}" type="pres">
      <dgm:prSet presAssocID="{D1B65076-63F5-465D-A646-825640484F99}" presName="rootConnector1" presStyleLbl="node1" presStyleIdx="0" presStyleCnt="0"/>
      <dgm:spPr/>
      <dgm:t>
        <a:bodyPr/>
        <a:lstStyle/>
        <a:p>
          <a:endParaRPr lang="fr-CH"/>
        </a:p>
      </dgm:t>
    </dgm:pt>
    <dgm:pt modelId="{41166A17-8811-4757-A831-CF23BB80A303}" type="pres">
      <dgm:prSet presAssocID="{D1B65076-63F5-465D-A646-825640484F99}" presName="hierChild2" presStyleCnt="0"/>
      <dgm:spPr/>
    </dgm:pt>
    <dgm:pt modelId="{6FED1C23-34B9-4E65-9517-956E347808A3}" type="pres">
      <dgm:prSet presAssocID="{B620C498-41C1-402D-B363-5A1C9617DD54}" presName="Name48" presStyleLbl="parChTrans1D2" presStyleIdx="0" presStyleCnt="5"/>
      <dgm:spPr/>
      <dgm:t>
        <a:bodyPr/>
        <a:lstStyle/>
        <a:p>
          <a:endParaRPr lang="fr-CH"/>
        </a:p>
      </dgm:t>
    </dgm:pt>
    <dgm:pt modelId="{1A37B488-A684-4E57-BE52-724DAF14B36C}" type="pres">
      <dgm:prSet presAssocID="{7E0433E7-7D49-4F35-8120-E9A621F3FF67}" presName="hierRoot2" presStyleCnt="0">
        <dgm:presLayoutVars>
          <dgm:hierBranch val="init"/>
        </dgm:presLayoutVars>
      </dgm:prSet>
      <dgm:spPr/>
    </dgm:pt>
    <dgm:pt modelId="{4E8FB37A-D291-4449-AB94-4926200BF9AF}" type="pres">
      <dgm:prSet presAssocID="{7E0433E7-7D49-4F35-8120-E9A621F3FF67}" presName="rootComposite" presStyleCnt="0"/>
      <dgm:spPr/>
    </dgm:pt>
    <dgm:pt modelId="{71756CB3-D9FC-48D7-8316-E80E41881482}" type="pres">
      <dgm:prSet presAssocID="{7E0433E7-7D49-4F35-8120-E9A621F3FF67}" presName="rootText" presStyleLbl="node2" presStyleIdx="0" presStyleCnt="5" custScaleX="151071" custLinFactX="72035" custLinFactNeighborX="100000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6667064A-E9A7-4E1A-B6E5-2DB55BADBACC}" type="pres">
      <dgm:prSet presAssocID="{7E0433E7-7D49-4F35-8120-E9A621F3FF67}" presName="rootConnector" presStyleLbl="node2" presStyleIdx="0" presStyleCnt="5"/>
      <dgm:spPr/>
      <dgm:t>
        <a:bodyPr/>
        <a:lstStyle/>
        <a:p>
          <a:endParaRPr lang="fr-CH"/>
        </a:p>
      </dgm:t>
    </dgm:pt>
    <dgm:pt modelId="{84DDCD13-804E-48DC-9EC8-0BC2D6C7936B}" type="pres">
      <dgm:prSet presAssocID="{7E0433E7-7D49-4F35-8120-E9A621F3FF67}" presName="hierChild4" presStyleCnt="0"/>
      <dgm:spPr/>
    </dgm:pt>
    <dgm:pt modelId="{D674AAB6-4795-4FE8-A695-45BB13C6CCBF}" type="pres">
      <dgm:prSet presAssocID="{7E0433E7-7D49-4F35-8120-E9A621F3FF67}" presName="hierChild5" presStyleCnt="0"/>
      <dgm:spPr/>
    </dgm:pt>
    <dgm:pt modelId="{EA898A3F-74AD-4903-B7FC-3D5F436ECC8F}" type="pres">
      <dgm:prSet presAssocID="{F7E92EBE-6C51-4F57-A6C3-C835D67EBEB8}" presName="Name48" presStyleLbl="parChTrans1D2" presStyleIdx="1" presStyleCnt="5"/>
      <dgm:spPr/>
      <dgm:t>
        <a:bodyPr/>
        <a:lstStyle/>
        <a:p>
          <a:endParaRPr lang="fr-CH"/>
        </a:p>
      </dgm:t>
    </dgm:pt>
    <dgm:pt modelId="{E7A0F02D-8583-49D8-BE82-08FCAEB7D7FE}" type="pres">
      <dgm:prSet presAssocID="{D3E82EF2-4414-4817-B9C6-880D86D6CD85}" presName="hierRoot2" presStyleCnt="0">
        <dgm:presLayoutVars>
          <dgm:hierBranch val="init"/>
        </dgm:presLayoutVars>
      </dgm:prSet>
      <dgm:spPr/>
    </dgm:pt>
    <dgm:pt modelId="{CC2E97B0-83AB-4A50-ACE9-7CBAEA84741A}" type="pres">
      <dgm:prSet presAssocID="{D3E82EF2-4414-4817-B9C6-880D86D6CD85}" presName="rootComposite" presStyleCnt="0"/>
      <dgm:spPr/>
    </dgm:pt>
    <dgm:pt modelId="{A05061B8-23AB-4E06-999C-780E4838B158}" type="pres">
      <dgm:prSet presAssocID="{D3E82EF2-4414-4817-B9C6-880D86D6CD85}" presName="rootText" presStyleLbl="node2" presStyleIdx="1" presStyleCnt="5" custScaleX="151071" custLinFactY="41819" custLinFactNeighborY="100000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5E76297F-4F00-4976-B5DB-DFCA3E66975E}" type="pres">
      <dgm:prSet presAssocID="{D3E82EF2-4414-4817-B9C6-880D86D6CD85}" presName="rootConnector" presStyleLbl="node2" presStyleIdx="1" presStyleCnt="5"/>
      <dgm:spPr/>
      <dgm:t>
        <a:bodyPr/>
        <a:lstStyle/>
        <a:p>
          <a:endParaRPr lang="fr-CH"/>
        </a:p>
      </dgm:t>
    </dgm:pt>
    <dgm:pt modelId="{E8BA18B0-0B66-4955-B29D-A2DA34E4A1B4}" type="pres">
      <dgm:prSet presAssocID="{D3E82EF2-4414-4817-B9C6-880D86D6CD85}" presName="hierChild4" presStyleCnt="0"/>
      <dgm:spPr/>
    </dgm:pt>
    <dgm:pt modelId="{3A3F92FA-BCB9-4927-97FC-6771B78F6BEB}" type="pres">
      <dgm:prSet presAssocID="{D3E82EF2-4414-4817-B9C6-880D86D6CD85}" presName="hierChild5" presStyleCnt="0"/>
      <dgm:spPr/>
    </dgm:pt>
    <dgm:pt modelId="{4A0F0F21-E66B-4CDC-9DD2-DDD9DF5F1C52}" type="pres">
      <dgm:prSet presAssocID="{C7420A09-EB9D-4BC9-8B81-FA2DB4C909CF}" presName="Name48" presStyleLbl="parChTrans1D2" presStyleIdx="2" presStyleCnt="5"/>
      <dgm:spPr/>
      <dgm:t>
        <a:bodyPr/>
        <a:lstStyle/>
        <a:p>
          <a:endParaRPr lang="fr-CH"/>
        </a:p>
      </dgm:t>
    </dgm:pt>
    <dgm:pt modelId="{7C8C5240-E152-4A7B-B093-F163AD1C7665}" type="pres">
      <dgm:prSet presAssocID="{EF055984-EDEA-4F71-94CB-FB5A0D9FF0EE}" presName="hierRoot2" presStyleCnt="0">
        <dgm:presLayoutVars>
          <dgm:hierBranch val="init"/>
        </dgm:presLayoutVars>
      </dgm:prSet>
      <dgm:spPr/>
    </dgm:pt>
    <dgm:pt modelId="{6CE04DB0-19D2-4768-869E-572708D25586}" type="pres">
      <dgm:prSet presAssocID="{EF055984-EDEA-4F71-94CB-FB5A0D9FF0EE}" presName="rootComposite" presStyleCnt="0"/>
      <dgm:spPr/>
    </dgm:pt>
    <dgm:pt modelId="{E2C34DF9-CE3C-4B8A-A102-5124B1E230E6}" type="pres">
      <dgm:prSet presAssocID="{EF055984-EDEA-4F71-94CB-FB5A0D9FF0EE}" presName="rootText" presStyleLbl="node2" presStyleIdx="2" presStyleCnt="5" custScaleX="151071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056C6572-A584-4911-A706-56AFB0C75515}" type="pres">
      <dgm:prSet presAssocID="{EF055984-EDEA-4F71-94CB-FB5A0D9FF0EE}" presName="rootConnector" presStyleLbl="node2" presStyleIdx="2" presStyleCnt="5"/>
      <dgm:spPr/>
      <dgm:t>
        <a:bodyPr/>
        <a:lstStyle/>
        <a:p>
          <a:endParaRPr lang="fr-CH"/>
        </a:p>
      </dgm:t>
    </dgm:pt>
    <dgm:pt modelId="{44C2782B-8DAC-446C-8F55-BE9EF18C5483}" type="pres">
      <dgm:prSet presAssocID="{EF055984-EDEA-4F71-94CB-FB5A0D9FF0EE}" presName="hierChild4" presStyleCnt="0"/>
      <dgm:spPr/>
    </dgm:pt>
    <dgm:pt modelId="{4292FEFF-9B38-4B01-B44B-ADD4811C4AE4}" type="pres">
      <dgm:prSet presAssocID="{EF055984-EDEA-4F71-94CB-FB5A0D9FF0EE}" presName="hierChild5" presStyleCnt="0"/>
      <dgm:spPr/>
    </dgm:pt>
    <dgm:pt modelId="{34D53D77-9229-4220-9318-7F17D41B0DF3}" type="pres">
      <dgm:prSet presAssocID="{09453C1D-294A-4BBB-BA55-2645E5738F98}" presName="Name48" presStyleLbl="parChTrans1D2" presStyleIdx="3" presStyleCnt="5"/>
      <dgm:spPr/>
      <dgm:t>
        <a:bodyPr/>
        <a:lstStyle/>
        <a:p>
          <a:endParaRPr lang="fr-CH"/>
        </a:p>
      </dgm:t>
    </dgm:pt>
    <dgm:pt modelId="{4D056C85-9081-43BD-8E6D-A456D92CFF55}" type="pres">
      <dgm:prSet presAssocID="{F8500C31-55DA-4136-8225-3804CBC27386}" presName="hierRoot2" presStyleCnt="0">
        <dgm:presLayoutVars>
          <dgm:hierBranch val="init"/>
        </dgm:presLayoutVars>
      </dgm:prSet>
      <dgm:spPr/>
    </dgm:pt>
    <dgm:pt modelId="{E692DE4E-77FE-4C7C-A287-FA39D2A68D0B}" type="pres">
      <dgm:prSet presAssocID="{F8500C31-55DA-4136-8225-3804CBC27386}" presName="rootComposite" presStyleCnt="0"/>
      <dgm:spPr/>
    </dgm:pt>
    <dgm:pt modelId="{4D896F4B-A32E-494E-B19D-CB64C9FEBFD0}" type="pres">
      <dgm:prSet presAssocID="{F8500C31-55DA-4136-8225-3804CBC27386}" presName="rootText" presStyleLbl="node2" presStyleIdx="3" presStyleCnt="5" custScaleX="151071" custLinFactY="42452" custLinFactNeighborY="100000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47D699F9-EFA1-406A-88FE-69FAB66853C3}" type="pres">
      <dgm:prSet presAssocID="{F8500C31-55DA-4136-8225-3804CBC27386}" presName="rootConnector" presStyleLbl="node2" presStyleIdx="3" presStyleCnt="5"/>
      <dgm:spPr/>
      <dgm:t>
        <a:bodyPr/>
        <a:lstStyle/>
        <a:p>
          <a:endParaRPr lang="fr-CH"/>
        </a:p>
      </dgm:t>
    </dgm:pt>
    <dgm:pt modelId="{81399EF6-4055-49F2-B149-3E8B37B9C934}" type="pres">
      <dgm:prSet presAssocID="{F8500C31-55DA-4136-8225-3804CBC27386}" presName="hierChild4" presStyleCnt="0"/>
      <dgm:spPr/>
    </dgm:pt>
    <dgm:pt modelId="{1635853E-88EF-4419-976A-C33C542F730F}" type="pres">
      <dgm:prSet presAssocID="{F8500C31-55DA-4136-8225-3804CBC27386}" presName="hierChild5" presStyleCnt="0"/>
      <dgm:spPr/>
    </dgm:pt>
    <dgm:pt modelId="{0423603E-B772-4C45-9B34-703F9F5492A7}" type="pres">
      <dgm:prSet presAssocID="{B375DB54-9327-43C8-9E60-5999147F3B48}" presName="Name48" presStyleLbl="parChTrans1D2" presStyleIdx="4" presStyleCnt="5"/>
      <dgm:spPr/>
      <dgm:t>
        <a:bodyPr/>
        <a:lstStyle/>
        <a:p>
          <a:endParaRPr lang="fr-CH"/>
        </a:p>
      </dgm:t>
    </dgm:pt>
    <dgm:pt modelId="{469C6110-D196-4841-A52B-AB95BB729FAE}" type="pres">
      <dgm:prSet presAssocID="{BEC80EB4-277D-4ABC-BC83-51CDFFC968B6}" presName="hierRoot2" presStyleCnt="0">
        <dgm:presLayoutVars>
          <dgm:hierBranch val="init"/>
        </dgm:presLayoutVars>
      </dgm:prSet>
      <dgm:spPr/>
    </dgm:pt>
    <dgm:pt modelId="{06C7B44D-6E1B-4011-91E2-E0E978C41C77}" type="pres">
      <dgm:prSet presAssocID="{BEC80EB4-277D-4ABC-BC83-51CDFFC968B6}" presName="rootComposite" presStyleCnt="0"/>
      <dgm:spPr/>
    </dgm:pt>
    <dgm:pt modelId="{E740D9A8-E9FF-4985-BE02-CDFDF14CF33B}" type="pres">
      <dgm:prSet presAssocID="{BEC80EB4-277D-4ABC-BC83-51CDFFC968B6}" presName="rootText" presStyleLbl="node2" presStyleIdx="4" presStyleCnt="5" custScaleX="151071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848E558C-48A4-4A76-98CD-57A00AFE2DF3}" type="pres">
      <dgm:prSet presAssocID="{BEC80EB4-277D-4ABC-BC83-51CDFFC968B6}" presName="rootConnector" presStyleLbl="node2" presStyleIdx="4" presStyleCnt="5"/>
      <dgm:spPr/>
      <dgm:t>
        <a:bodyPr/>
        <a:lstStyle/>
        <a:p>
          <a:endParaRPr lang="fr-CH"/>
        </a:p>
      </dgm:t>
    </dgm:pt>
    <dgm:pt modelId="{5F73975A-FB26-432D-9172-4C0C9EB6F8EA}" type="pres">
      <dgm:prSet presAssocID="{BEC80EB4-277D-4ABC-BC83-51CDFFC968B6}" presName="hierChild4" presStyleCnt="0"/>
      <dgm:spPr/>
    </dgm:pt>
    <dgm:pt modelId="{D4C42518-80F8-4E9A-AEA4-0F3D2F51E664}" type="pres">
      <dgm:prSet presAssocID="{BEC80EB4-277D-4ABC-BC83-51CDFFC968B6}" presName="hierChild5" presStyleCnt="0"/>
      <dgm:spPr/>
    </dgm:pt>
    <dgm:pt modelId="{8764744C-4BC8-46F6-8FA2-AF49D5491468}" type="pres">
      <dgm:prSet presAssocID="{D1B65076-63F5-465D-A646-825640484F99}" presName="hierChild3" presStyleCnt="0"/>
      <dgm:spPr/>
    </dgm:pt>
  </dgm:ptLst>
  <dgm:cxnLst>
    <dgm:cxn modelId="{DB112918-C086-4076-ACEA-045AED143671}" type="presOf" srcId="{3695208B-E3AB-4D73-9C71-83BC8C647CE5}" destId="{EE2FF740-FB8B-4A11-834B-E0AB963EEB9B}" srcOrd="0" destOrd="0" presId="urn:microsoft.com/office/officeart/2005/8/layout/orgChart1"/>
    <dgm:cxn modelId="{C8027424-0BB2-4407-83FA-DB048ABD42F4}" srcId="{D1B65076-63F5-465D-A646-825640484F99}" destId="{D3E82EF2-4414-4817-B9C6-880D86D6CD85}" srcOrd="1" destOrd="0" parTransId="{F7E92EBE-6C51-4F57-A6C3-C835D67EBEB8}" sibTransId="{E1C913AD-3962-4C1F-80C1-8F7D3D279F1D}"/>
    <dgm:cxn modelId="{0C1108CF-0977-4113-8052-B97BE3EA799D}" type="presOf" srcId="{F7E92EBE-6C51-4F57-A6C3-C835D67EBEB8}" destId="{EA898A3F-74AD-4903-B7FC-3D5F436ECC8F}" srcOrd="0" destOrd="0" presId="urn:microsoft.com/office/officeart/2005/8/layout/orgChart1"/>
    <dgm:cxn modelId="{49DBB717-35A2-4ADF-98F9-D91ECEE870D9}" type="presOf" srcId="{B375DB54-9327-43C8-9E60-5999147F3B48}" destId="{0423603E-B772-4C45-9B34-703F9F5492A7}" srcOrd="0" destOrd="0" presId="urn:microsoft.com/office/officeart/2005/8/layout/orgChart1"/>
    <dgm:cxn modelId="{6FFD6C86-891B-4E6A-A03C-2E55D1F92156}" type="presOf" srcId="{BEC80EB4-277D-4ABC-BC83-51CDFFC968B6}" destId="{848E558C-48A4-4A76-98CD-57A00AFE2DF3}" srcOrd="1" destOrd="0" presId="urn:microsoft.com/office/officeart/2005/8/layout/orgChart1"/>
    <dgm:cxn modelId="{237935D3-9B02-4FBC-8061-B9A4FE71A43D}" srcId="{D1B65076-63F5-465D-A646-825640484F99}" destId="{7E0433E7-7D49-4F35-8120-E9A621F3FF67}" srcOrd="0" destOrd="0" parTransId="{B620C498-41C1-402D-B363-5A1C9617DD54}" sibTransId="{F1CECCD4-5A01-4E66-9BC8-6A71A90E27DD}"/>
    <dgm:cxn modelId="{529336A0-6FED-440A-97AB-214397ECDA64}" type="presOf" srcId="{BEC80EB4-277D-4ABC-BC83-51CDFFC968B6}" destId="{E740D9A8-E9FF-4985-BE02-CDFDF14CF33B}" srcOrd="0" destOrd="0" presId="urn:microsoft.com/office/officeart/2005/8/layout/orgChart1"/>
    <dgm:cxn modelId="{D9C05059-53B8-4163-B361-D533E7E4DA8C}" srcId="{D1B65076-63F5-465D-A646-825640484F99}" destId="{BEC80EB4-277D-4ABC-BC83-51CDFFC968B6}" srcOrd="4" destOrd="0" parTransId="{B375DB54-9327-43C8-9E60-5999147F3B48}" sibTransId="{C2F02ECE-705D-49A4-A1DA-2A6713113C83}"/>
    <dgm:cxn modelId="{528C8D68-2D7C-4DB7-83BE-5D94B5E7AB52}" type="presOf" srcId="{7E0433E7-7D49-4F35-8120-E9A621F3FF67}" destId="{71756CB3-D9FC-48D7-8316-E80E41881482}" srcOrd="0" destOrd="0" presId="urn:microsoft.com/office/officeart/2005/8/layout/orgChart1"/>
    <dgm:cxn modelId="{B7C2FE17-940A-470B-9125-FF2E81F7A4C8}" type="presOf" srcId="{EF055984-EDEA-4F71-94CB-FB5A0D9FF0EE}" destId="{056C6572-A584-4911-A706-56AFB0C75515}" srcOrd="1" destOrd="0" presId="urn:microsoft.com/office/officeart/2005/8/layout/orgChart1"/>
    <dgm:cxn modelId="{4E6F483C-B457-4CB3-9262-72AE6F7F39C7}" type="presOf" srcId="{B620C498-41C1-402D-B363-5A1C9617DD54}" destId="{6FED1C23-34B9-4E65-9517-956E347808A3}" srcOrd="0" destOrd="0" presId="urn:microsoft.com/office/officeart/2005/8/layout/orgChart1"/>
    <dgm:cxn modelId="{5449ACC0-E4D3-44A9-B70E-8F063A39DFBE}" type="presOf" srcId="{EF055984-EDEA-4F71-94CB-FB5A0D9FF0EE}" destId="{E2C34DF9-CE3C-4B8A-A102-5124B1E230E6}" srcOrd="0" destOrd="0" presId="urn:microsoft.com/office/officeart/2005/8/layout/orgChart1"/>
    <dgm:cxn modelId="{1795E2BA-D057-484D-A6E6-20640DFF8400}" type="presOf" srcId="{7E0433E7-7D49-4F35-8120-E9A621F3FF67}" destId="{6667064A-E9A7-4E1A-B6E5-2DB55BADBACC}" srcOrd="1" destOrd="0" presId="urn:microsoft.com/office/officeart/2005/8/layout/orgChart1"/>
    <dgm:cxn modelId="{09B750CF-3D4E-4380-8B48-0714A589BDE8}" type="presOf" srcId="{C7420A09-EB9D-4BC9-8B81-FA2DB4C909CF}" destId="{4A0F0F21-E66B-4CDC-9DD2-DDD9DF5F1C52}" srcOrd="0" destOrd="0" presId="urn:microsoft.com/office/officeart/2005/8/layout/orgChart1"/>
    <dgm:cxn modelId="{6ADB06A9-4E67-4375-AA40-DCEEC775E7E0}" type="presOf" srcId="{F8500C31-55DA-4136-8225-3804CBC27386}" destId="{47D699F9-EFA1-406A-88FE-69FAB66853C3}" srcOrd="1" destOrd="0" presId="urn:microsoft.com/office/officeart/2005/8/layout/orgChart1"/>
    <dgm:cxn modelId="{6A2DBE55-EDF3-4A45-A62E-3504DE4B6685}" srcId="{3695208B-E3AB-4D73-9C71-83BC8C647CE5}" destId="{D1B65076-63F5-465D-A646-825640484F99}" srcOrd="0" destOrd="0" parTransId="{97E409A8-6DC4-45E1-AB44-01C620E76B4C}" sibTransId="{D5D22D90-7EEF-41C7-AAA7-96C4AF0B7CC6}"/>
    <dgm:cxn modelId="{CEFF0B15-E23C-464D-B710-164CB3C786D2}" type="presOf" srcId="{D3E82EF2-4414-4817-B9C6-880D86D6CD85}" destId="{5E76297F-4F00-4976-B5DB-DFCA3E66975E}" srcOrd="1" destOrd="0" presId="urn:microsoft.com/office/officeart/2005/8/layout/orgChart1"/>
    <dgm:cxn modelId="{0E35B397-A383-44B1-BF70-3F5051EA1B25}" srcId="{D1B65076-63F5-465D-A646-825640484F99}" destId="{EF055984-EDEA-4F71-94CB-FB5A0D9FF0EE}" srcOrd="2" destOrd="0" parTransId="{C7420A09-EB9D-4BC9-8B81-FA2DB4C909CF}" sibTransId="{236C5192-101B-44F0-83A8-30583630F19A}"/>
    <dgm:cxn modelId="{65A080D5-5A61-44DF-ABD7-A2B72AC77CBB}" type="presOf" srcId="{09453C1D-294A-4BBB-BA55-2645E5738F98}" destId="{34D53D77-9229-4220-9318-7F17D41B0DF3}" srcOrd="0" destOrd="0" presId="urn:microsoft.com/office/officeart/2005/8/layout/orgChart1"/>
    <dgm:cxn modelId="{33F2670C-D9E5-4075-A792-DDD2E5925FAC}" type="presOf" srcId="{F8500C31-55DA-4136-8225-3804CBC27386}" destId="{4D896F4B-A32E-494E-B19D-CB64C9FEBFD0}" srcOrd="0" destOrd="0" presId="urn:microsoft.com/office/officeart/2005/8/layout/orgChart1"/>
    <dgm:cxn modelId="{F6DC5E74-2BD5-4A19-A0CC-6220FA4795B7}" srcId="{D1B65076-63F5-465D-A646-825640484F99}" destId="{F8500C31-55DA-4136-8225-3804CBC27386}" srcOrd="3" destOrd="0" parTransId="{09453C1D-294A-4BBB-BA55-2645E5738F98}" sibTransId="{C5094C20-DC2C-42B4-A4EF-DEE7C566ED84}"/>
    <dgm:cxn modelId="{7DB4912F-16E3-4731-A5B0-2119A02EE62B}" type="presOf" srcId="{D1B65076-63F5-465D-A646-825640484F99}" destId="{89863491-0191-4899-90FE-ED8BEA28F2CA}" srcOrd="1" destOrd="0" presId="urn:microsoft.com/office/officeart/2005/8/layout/orgChart1"/>
    <dgm:cxn modelId="{618DA507-1191-48E2-941F-2AD851433CD0}" type="presOf" srcId="{D3E82EF2-4414-4817-B9C6-880D86D6CD85}" destId="{A05061B8-23AB-4E06-999C-780E4838B158}" srcOrd="0" destOrd="0" presId="urn:microsoft.com/office/officeart/2005/8/layout/orgChart1"/>
    <dgm:cxn modelId="{933EF4EC-89B5-41CB-88D7-27DFABE0428D}" type="presOf" srcId="{D1B65076-63F5-465D-A646-825640484F99}" destId="{1A0B62EC-2CA8-44FF-A557-354A82FEAABF}" srcOrd="0" destOrd="0" presId="urn:microsoft.com/office/officeart/2005/8/layout/orgChart1"/>
    <dgm:cxn modelId="{4A84E43D-6FDA-4548-BEE9-2C1C7483FEDB}" type="presParOf" srcId="{EE2FF740-FB8B-4A11-834B-E0AB963EEB9B}" destId="{060F5DF8-E9D5-4C67-AA8F-C6B7CD287E8F}" srcOrd="0" destOrd="0" presId="urn:microsoft.com/office/officeart/2005/8/layout/orgChart1"/>
    <dgm:cxn modelId="{3F71141B-80C3-4D54-808F-6E30A3B18105}" type="presParOf" srcId="{060F5DF8-E9D5-4C67-AA8F-C6B7CD287E8F}" destId="{45B15624-F37D-4C04-9E76-76E3876D8F04}" srcOrd="0" destOrd="0" presId="urn:microsoft.com/office/officeart/2005/8/layout/orgChart1"/>
    <dgm:cxn modelId="{A8BA208E-BDA5-4440-98F1-CE499FF60C8D}" type="presParOf" srcId="{45B15624-F37D-4C04-9E76-76E3876D8F04}" destId="{1A0B62EC-2CA8-44FF-A557-354A82FEAABF}" srcOrd="0" destOrd="0" presId="urn:microsoft.com/office/officeart/2005/8/layout/orgChart1"/>
    <dgm:cxn modelId="{85B9DC8A-331B-40C8-8E69-ACF00C8BD64E}" type="presParOf" srcId="{45B15624-F37D-4C04-9E76-76E3876D8F04}" destId="{89863491-0191-4899-90FE-ED8BEA28F2CA}" srcOrd="1" destOrd="0" presId="urn:microsoft.com/office/officeart/2005/8/layout/orgChart1"/>
    <dgm:cxn modelId="{12E2EC56-B8C0-46CF-8140-6BCE93B0B39A}" type="presParOf" srcId="{060F5DF8-E9D5-4C67-AA8F-C6B7CD287E8F}" destId="{41166A17-8811-4757-A831-CF23BB80A303}" srcOrd="1" destOrd="0" presId="urn:microsoft.com/office/officeart/2005/8/layout/orgChart1"/>
    <dgm:cxn modelId="{CD80082D-B86B-4A2A-9339-9E1CE90F8FC9}" type="presParOf" srcId="{41166A17-8811-4757-A831-CF23BB80A303}" destId="{6FED1C23-34B9-4E65-9517-956E347808A3}" srcOrd="0" destOrd="0" presId="urn:microsoft.com/office/officeart/2005/8/layout/orgChart1"/>
    <dgm:cxn modelId="{B71B7032-9044-4AA5-A2E4-C3EE6B5C394D}" type="presParOf" srcId="{41166A17-8811-4757-A831-CF23BB80A303}" destId="{1A37B488-A684-4E57-BE52-724DAF14B36C}" srcOrd="1" destOrd="0" presId="urn:microsoft.com/office/officeart/2005/8/layout/orgChart1"/>
    <dgm:cxn modelId="{4170A04D-1951-4148-8FA9-2FBB9F17D3FE}" type="presParOf" srcId="{1A37B488-A684-4E57-BE52-724DAF14B36C}" destId="{4E8FB37A-D291-4449-AB94-4926200BF9AF}" srcOrd="0" destOrd="0" presId="urn:microsoft.com/office/officeart/2005/8/layout/orgChart1"/>
    <dgm:cxn modelId="{D2BE1314-74E6-4E0C-A6F6-526041823263}" type="presParOf" srcId="{4E8FB37A-D291-4449-AB94-4926200BF9AF}" destId="{71756CB3-D9FC-48D7-8316-E80E41881482}" srcOrd="0" destOrd="0" presId="urn:microsoft.com/office/officeart/2005/8/layout/orgChart1"/>
    <dgm:cxn modelId="{2CFB5D40-0C4E-45A9-A13B-C811A2E99E8A}" type="presParOf" srcId="{4E8FB37A-D291-4449-AB94-4926200BF9AF}" destId="{6667064A-E9A7-4E1A-B6E5-2DB55BADBACC}" srcOrd="1" destOrd="0" presId="urn:microsoft.com/office/officeart/2005/8/layout/orgChart1"/>
    <dgm:cxn modelId="{3EF360A7-F6AB-459A-B1AB-B83A98CA544E}" type="presParOf" srcId="{1A37B488-A684-4E57-BE52-724DAF14B36C}" destId="{84DDCD13-804E-48DC-9EC8-0BC2D6C7936B}" srcOrd="1" destOrd="0" presId="urn:microsoft.com/office/officeart/2005/8/layout/orgChart1"/>
    <dgm:cxn modelId="{10C7E81A-B79E-4E75-86E4-CADEF77EE50B}" type="presParOf" srcId="{1A37B488-A684-4E57-BE52-724DAF14B36C}" destId="{D674AAB6-4795-4FE8-A695-45BB13C6CCBF}" srcOrd="2" destOrd="0" presId="urn:microsoft.com/office/officeart/2005/8/layout/orgChart1"/>
    <dgm:cxn modelId="{B2AA52BF-58F9-4490-ACDA-FE00328D61F1}" type="presParOf" srcId="{41166A17-8811-4757-A831-CF23BB80A303}" destId="{EA898A3F-74AD-4903-B7FC-3D5F436ECC8F}" srcOrd="2" destOrd="0" presId="urn:microsoft.com/office/officeart/2005/8/layout/orgChart1"/>
    <dgm:cxn modelId="{FFB8E2C7-A6F5-4EDE-9F27-7BE10C867747}" type="presParOf" srcId="{41166A17-8811-4757-A831-CF23BB80A303}" destId="{E7A0F02D-8583-49D8-BE82-08FCAEB7D7FE}" srcOrd="3" destOrd="0" presId="urn:microsoft.com/office/officeart/2005/8/layout/orgChart1"/>
    <dgm:cxn modelId="{CADBBCFB-64CC-4DAC-A486-AB1AE82A8887}" type="presParOf" srcId="{E7A0F02D-8583-49D8-BE82-08FCAEB7D7FE}" destId="{CC2E97B0-83AB-4A50-ACE9-7CBAEA84741A}" srcOrd="0" destOrd="0" presId="urn:microsoft.com/office/officeart/2005/8/layout/orgChart1"/>
    <dgm:cxn modelId="{AFFD8788-EFCC-4DEA-A909-46927931C15A}" type="presParOf" srcId="{CC2E97B0-83AB-4A50-ACE9-7CBAEA84741A}" destId="{A05061B8-23AB-4E06-999C-780E4838B158}" srcOrd="0" destOrd="0" presId="urn:microsoft.com/office/officeart/2005/8/layout/orgChart1"/>
    <dgm:cxn modelId="{F7916CA2-826C-4769-BF2E-B71A8CA2EF56}" type="presParOf" srcId="{CC2E97B0-83AB-4A50-ACE9-7CBAEA84741A}" destId="{5E76297F-4F00-4976-B5DB-DFCA3E66975E}" srcOrd="1" destOrd="0" presId="urn:microsoft.com/office/officeart/2005/8/layout/orgChart1"/>
    <dgm:cxn modelId="{092A951A-EC0D-46DD-B831-0237F189D515}" type="presParOf" srcId="{E7A0F02D-8583-49D8-BE82-08FCAEB7D7FE}" destId="{E8BA18B0-0B66-4955-B29D-A2DA34E4A1B4}" srcOrd="1" destOrd="0" presId="urn:microsoft.com/office/officeart/2005/8/layout/orgChart1"/>
    <dgm:cxn modelId="{4F2EB1A3-7A2D-4965-A285-147466B8A15C}" type="presParOf" srcId="{E7A0F02D-8583-49D8-BE82-08FCAEB7D7FE}" destId="{3A3F92FA-BCB9-4927-97FC-6771B78F6BEB}" srcOrd="2" destOrd="0" presId="urn:microsoft.com/office/officeart/2005/8/layout/orgChart1"/>
    <dgm:cxn modelId="{94878907-B4EC-4C10-BC65-B2F05204CDB9}" type="presParOf" srcId="{41166A17-8811-4757-A831-CF23BB80A303}" destId="{4A0F0F21-E66B-4CDC-9DD2-DDD9DF5F1C52}" srcOrd="4" destOrd="0" presId="urn:microsoft.com/office/officeart/2005/8/layout/orgChart1"/>
    <dgm:cxn modelId="{3F6277F6-7492-41DE-A810-BBA4E6A75653}" type="presParOf" srcId="{41166A17-8811-4757-A831-CF23BB80A303}" destId="{7C8C5240-E152-4A7B-B093-F163AD1C7665}" srcOrd="5" destOrd="0" presId="urn:microsoft.com/office/officeart/2005/8/layout/orgChart1"/>
    <dgm:cxn modelId="{926D5D6A-DE75-49E9-A92A-C78E8251BB74}" type="presParOf" srcId="{7C8C5240-E152-4A7B-B093-F163AD1C7665}" destId="{6CE04DB0-19D2-4768-869E-572708D25586}" srcOrd="0" destOrd="0" presId="urn:microsoft.com/office/officeart/2005/8/layout/orgChart1"/>
    <dgm:cxn modelId="{4B619883-0B3C-4A2A-9D81-C6D5EDA41960}" type="presParOf" srcId="{6CE04DB0-19D2-4768-869E-572708D25586}" destId="{E2C34DF9-CE3C-4B8A-A102-5124B1E230E6}" srcOrd="0" destOrd="0" presId="urn:microsoft.com/office/officeart/2005/8/layout/orgChart1"/>
    <dgm:cxn modelId="{7707F0A9-7CCC-480D-B5FD-3DD226000295}" type="presParOf" srcId="{6CE04DB0-19D2-4768-869E-572708D25586}" destId="{056C6572-A584-4911-A706-56AFB0C75515}" srcOrd="1" destOrd="0" presId="urn:microsoft.com/office/officeart/2005/8/layout/orgChart1"/>
    <dgm:cxn modelId="{4C8811AD-BCFD-4D7D-B932-5AA8B4344B8A}" type="presParOf" srcId="{7C8C5240-E152-4A7B-B093-F163AD1C7665}" destId="{44C2782B-8DAC-446C-8F55-BE9EF18C5483}" srcOrd="1" destOrd="0" presId="urn:microsoft.com/office/officeart/2005/8/layout/orgChart1"/>
    <dgm:cxn modelId="{9E243ECD-F626-4B3E-BE18-A6DBE46CBDA0}" type="presParOf" srcId="{7C8C5240-E152-4A7B-B093-F163AD1C7665}" destId="{4292FEFF-9B38-4B01-B44B-ADD4811C4AE4}" srcOrd="2" destOrd="0" presId="urn:microsoft.com/office/officeart/2005/8/layout/orgChart1"/>
    <dgm:cxn modelId="{C23B8E57-A44F-47E7-ABC7-2B78E6359A4E}" type="presParOf" srcId="{41166A17-8811-4757-A831-CF23BB80A303}" destId="{34D53D77-9229-4220-9318-7F17D41B0DF3}" srcOrd="6" destOrd="0" presId="urn:microsoft.com/office/officeart/2005/8/layout/orgChart1"/>
    <dgm:cxn modelId="{8D0182E6-BC72-4410-B1AA-14905553382C}" type="presParOf" srcId="{41166A17-8811-4757-A831-CF23BB80A303}" destId="{4D056C85-9081-43BD-8E6D-A456D92CFF55}" srcOrd="7" destOrd="0" presId="urn:microsoft.com/office/officeart/2005/8/layout/orgChart1"/>
    <dgm:cxn modelId="{01CFBDA6-9F29-481B-AB03-353DB8C5B3A1}" type="presParOf" srcId="{4D056C85-9081-43BD-8E6D-A456D92CFF55}" destId="{E692DE4E-77FE-4C7C-A287-FA39D2A68D0B}" srcOrd="0" destOrd="0" presId="urn:microsoft.com/office/officeart/2005/8/layout/orgChart1"/>
    <dgm:cxn modelId="{D787CC77-AFAB-4571-A22B-2D1ED31E1E6D}" type="presParOf" srcId="{E692DE4E-77FE-4C7C-A287-FA39D2A68D0B}" destId="{4D896F4B-A32E-494E-B19D-CB64C9FEBFD0}" srcOrd="0" destOrd="0" presId="urn:microsoft.com/office/officeart/2005/8/layout/orgChart1"/>
    <dgm:cxn modelId="{03651E34-3AF8-471A-880F-4880877B808F}" type="presParOf" srcId="{E692DE4E-77FE-4C7C-A287-FA39D2A68D0B}" destId="{47D699F9-EFA1-406A-88FE-69FAB66853C3}" srcOrd="1" destOrd="0" presId="urn:microsoft.com/office/officeart/2005/8/layout/orgChart1"/>
    <dgm:cxn modelId="{9CE3FE90-F334-4E4B-A5D3-C022E8B900D3}" type="presParOf" srcId="{4D056C85-9081-43BD-8E6D-A456D92CFF55}" destId="{81399EF6-4055-49F2-B149-3E8B37B9C934}" srcOrd="1" destOrd="0" presId="urn:microsoft.com/office/officeart/2005/8/layout/orgChart1"/>
    <dgm:cxn modelId="{083AB179-BD20-4140-AC8E-A28FE918607D}" type="presParOf" srcId="{4D056C85-9081-43BD-8E6D-A456D92CFF55}" destId="{1635853E-88EF-4419-976A-C33C542F730F}" srcOrd="2" destOrd="0" presId="urn:microsoft.com/office/officeart/2005/8/layout/orgChart1"/>
    <dgm:cxn modelId="{8896E781-DECB-49AC-BE0C-6F01483609A4}" type="presParOf" srcId="{41166A17-8811-4757-A831-CF23BB80A303}" destId="{0423603E-B772-4C45-9B34-703F9F5492A7}" srcOrd="8" destOrd="0" presId="urn:microsoft.com/office/officeart/2005/8/layout/orgChart1"/>
    <dgm:cxn modelId="{7D10D18D-C09E-4046-8D0B-BEB60222F00B}" type="presParOf" srcId="{41166A17-8811-4757-A831-CF23BB80A303}" destId="{469C6110-D196-4841-A52B-AB95BB729FAE}" srcOrd="9" destOrd="0" presId="urn:microsoft.com/office/officeart/2005/8/layout/orgChart1"/>
    <dgm:cxn modelId="{7AFD97A8-6725-4B01-BCEF-8F0936E6013C}" type="presParOf" srcId="{469C6110-D196-4841-A52B-AB95BB729FAE}" destId="{06C7B44D-6E1B-4011-91E2-E0E978C41C77}" srcOrd="0" destOrd="0" presId="urn:microsoft.com/office/officeart/2005/8/layout/orgChart1"/>
    <dgm:cxn modelId="{45FAF0EF-84F7-4E6C-AABD-233AB7878C7B}" type="presParOf" srcId="{06C7B44D-6E1B-4011-91E2-E0E978C41C77}" destId="{E740D9A8-E9FF-4985-BE02-CDFDF14CF33B}" srcOrd="0" destOrd="0" presId="urn:microsoft.com/office/officeart/2005/8/layout/orgChart1"/>
    <dgm:cxn modelId="{6E67B68A-6A00-42EE-A7DF-B21EC883BB00}" type="presParOf" srcId="{06C7B44D-6E1B-4011-91E2-E0E978C41C77}" destId="{848E558C-48A4-4A76-98CD-57A00AFE2DF3}" srcOrd="1" destOrd="0" presId="urn:microsoft.com/office/officeart/2005/8/layout/orgChart1"/>
    <dgm:cxn modelId="{A5374C49-1384-4FCE-B705-3A1CA68D7011}" type="presParOf" srcId="{469C6110-D196-4841-A52B-AB95BB729FAE}" destId="{5F73975A-FB26-432D-9172-4C0C9EB6F8EA}" srcOrd="1" destOrd="0" presId="urn:microsoft.com/office/officeart/2005/8/layout/orgChart1"/>
    <dgm:cxn modelId="{0C003DA0-BEDA-49B3-B2E0-4587DCEA43CB}" type="presParOf" srcId="{469C6110-D196-4841-A52B-AB95BB729FAE}" destId="{D4C42518-80F8-4E9A-AEA4-0F3D2F51E664}" srcOrd="2" destOrd="0" presId="urn:microsoft.com/office/officeart/2005/8/layout/orgChart1"/>
    <dgm:cxn modelId="{AC756C1C-84FB-4925-B7E9-446B0099CB1C}" type="presParOf" srcId="{060F5DF8-E9D5-4C67-AA8F-C6B7CD287E8F}" destId="{8764744C-4BC8-46F6-8FA2-AF49D54914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23603E-B772-4C45-9B34-703F9F5492A7}">
      <dsp:nvSpPr>
        <dsp:cNvPr id="0" name=""/>
        <dsp:cNvSpPr/>
      </dsp:nvSpPr>
      <dsp:spPr>
        <a:xfrm>
          <a:off x="3934162" y="860888"/>
          <a:ext cx="180637" cy="3234277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3234277"/>
              </a:lnTo>
              <a:lnTo>
                <a:pt x="0" y="3234277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53D77-9229-4220-9318-7F17D41B0DF3}">
      <dsp:nvSpPr>
        <dsp:cNvPr id="0" name=""/>
        <dsp:cNvSpPr/>
      </dsp:nvSpPr>
      <dsp:spPr>
        <a:xfrm>
          <a:off x="4114799" y="860888"/>
          <a:ext cx="180637" cy="323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4984"/>
              </a:lnTo>
              <a:lnTo>
                <a:pt x="180637" y="3234984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F0F21-E66B-4CDC-9DD2-DDD9DF5F1C52}">
      <dsp:nvSpPr>
        <dsp:cNvPr id="0" name=""/>
        <dsp:cNvSpPr/>
      </dsp:nvSpPr>
      <dsp:spPr>
        <a:xfrm>
          <a:off x="3934162" y="860888"/>
          <a:ext cx="180637" cy="2012821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2012821"/>
              </a:lnTo>
              <a:lnTo>
                <a:pt x="0" y="2012821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98A3F-74AD-4903-B7FC-3D5F436ECC8F}">
      <dsp:nvSpPr>
        <dsp:cNvPr id="0" name=""/>
        <dsp:cNvSpPr/>
      </dsp:nvSpPr>
      <dsp:spPr>
        <a:xfrm>
          <a:off x="4114799" y="860888"/>
          <a:ext cx="180637" cy="2011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1264"/>
              </a:lnTo>
              <a:lnTo>
                <a:pt x="180637" y="2011264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D1C23-34B9-4E65-9517-956E347808A3}">
      <dsp:nvSpPr>
        <dsp:cNvPr id="0" name=""/>
        <dsp:cNvSpPr/>
      </dsp:nvSpPr>
      <dsp:spPr>
        <a:xfrm>
          <a:off x="4114799" y="860888"/>
          <a:ext cx="180018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180018" y="791365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B62EC-2CA8-44FF-A557-354A82FEAABF}">
      <dsp:nvSpPr>
        <dsp:cNvPr id="0" name=""/>
        <dsp:cNvSpPr/>
      </dsp:nvSpPr>
      <dsp:spPr>
        <a:xfrm>
          <a:off x="2742081" y="707"/>
          <a:ext cx="2745436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b="1" kern="1200" dirty="0" smtClean="0"/>
            <a:t>Président</a:t>
          </a:r>
          <a:r>
            <a:rPr lang="fr-CH" sz="1900" kern="1200" dirty="0" smtClean="0"/>
            <a:t/>
          </a:r>
          <a:br>
            <a:rPr lang="fr-CH" sz="1900" kern="1200" dirty="0" smtClean="0"/>
          </a:br>
          <a:r>
            <a:rPr lang="fr-CH" sz="1900" kern="1200" dirty="0" smtClean="0"/>
            <a:t>François </a:t>
          </a:r>
          <a:r>
            <a:rPr lang="fr-CH" sz="1900" b="0" kern="1200" dirty="0" smtClean="0"/>
            <a:t>Quartenoud</a:t>
          </a:r>
          <a:r>
            <a:rPr lang="fr-CH" sz="1900" b="1" kern="1200" dirty="0" smtClean="0"/>
            <a:t/>
          </a:r>
          <a:br>
            <a:rPr lang="fr-CH" sz="1900" b="1" kern="1200" dirty="0" smtClean="0"/>
          </a:br>
          <a:r>
            <a:rPr lang="fr-CH" sz="1900" kern="1200" dirty="0" smtClean="0"/>
            <a:t>Alloboissons SA</a:t>
          </a:r>
          <a:endParaRPr lang="fr-CH" sz="1900" kern="1200" dirty="0"/>
        </a:p>
      </dsp:txBody>
      <dsp:txXfrm>
        <a:off x="2742081" y="707"/>
        <a:ext cx="2745436" cy="860180"/>
      </dsp:txXfrm>
    </dsp:sp>
    <dsp:sp modelId="{71756CB3-D9FC-48D7-8316-E80E41881482}">
      <dsp:nvSpPr>
        <dsp:cNvPr id="0" name=""/>
        <dsp:cNvSpPr/>
      </dsp:nvSpPr>
      <dsp:spPr>
        <a:xfrm>
          <a:off x="4294818" y="1222163"/>
          <a:ext cx="2598965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b="1" kern="1200" dirty="0" err="1" smtClean="0"/>
            <a:t>Vice-Président</a:t>
          </a:r>
          <a:r>
            <a:rPr lang="fr-CH" sz="1900" kern="1200" dirty="0" smtClean="0"/>
            <a:t/>
          </a:r>
          <a:br>
            <a:rPr lang="fr-CH" sz="1900" kern="1200" dirty="0" smtClean="0"/>
          </a:br>
          <a:r>
            <a:rPr lang="fr-FR" sz="1900" kern="1200" dirty="0" smtClean="0"/>
            <a:t>Pierre </a:t>
          </a:r>
          <a:r>
            <a:rPr lang="fr-FR" sz="1900" b="0" kern="1200" dirty="0" err="1" smtClean="0"/>
            <a:t>Siffert</a:t>
          </a:r>
          <a:r>
            <a:rPr lang="fr-FR" sz="1900" kern="1200" dirty="0" smtClean="0"/>
            <a:t/>
          </a:r>
          <a:br>
            <a:rPr lang="fr-FR" sz="1900" kern="1200" dirty="0" smtClean="0"/>
          </a:br>
          <a:r>
            <a:rPr lang="fr-FR" sz="1900" kern="1200" dirty="0" err="1" smtClean="0"/>
            <a:t>Debrunner</a:t>
          </a:r>
          <a:r>
            <a:rPr lang="fr-FR" sz="1900" kern="1200" dirty="0" smtClean="0"/>
            <a:t> </a:t>
          </a:r>
          <a:r>
            <a:rPr lang="fr-FR" sz="1900" kern="1200" dirty="0" err="1" smtClean="0"/>
            <a:t>Acifer</a:t>
          </a:r>
          <a:r>
            <a:rPr lang="fr-FR" sz="1900" kern="1200" dirty="0" smtClean="0"/>
            <a:t> SA</a:t>
          </a:r>
          <a:endParaRPr lang="fr-CH" sz="1900" kern="1200" dirty="0"/>
        </a:p>
      </dsp:txBody>
      <dsp:txXfrm>
        <a:off x="4294818" y="1222163"/>
        <a:ext cx="2598965" cy="860180"/>
      </dsp:txXfrm>
    </dsp:sp>
    <dsp:sp modelId="{A05061B8-23AB-4E06-999C-780E4838B158}">
      <dsp:nvSpPr>
        <dsp:cNvPr id="0" name=""/>
        <dsp:cNvSpPr/>
      </dsp:nvSpPr>
      <dsp:spPr>
        <a:xfrm>
          <a:off x="4295437" y="2442062"/>
          <a:ext cx="2598965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Secrétaire</a:t>
          </a:r>
          <a:r>
            <a:rPr lang="fr-FR" sz="1900" kern="1200" dirty="0" smtClean="0"/>
            <a:t/>
          </a:r>
          <a:br>
            <a:rPr lang="fr-FR" sz="1900" kern="1200" dirty="0" smtClean="0"/>
          </a:br>
          <a:r>
            <a:rPr lang="fr-FR" sz="1900" kern="1200" dirty="0" smtClean="0"/>
            <a:t>Samuel Ray</a:t>
          </a:r>
          <a:br>
            <a:rPr lang="fr-FR" sz="1900" kern="1200" dirty="0" smtClean="0"/>
          </a:br>
          <a:r>
            <a:rPr lang="fr-FR" sz="1900" kern="1200" dirty="0" smtClean="0"/>
            <a:t>Ray SA</a:t>
          </a:r>
          <a:endParaRPr lang="fr-CH" sz="1900" kern="1200" dirty="0"/>
        </a:p>
      </dsp:txBody>
      <dsp:txXfrm>
        <a:off x="4295437" y="2442062"/>
        <a:ext cx="2598965" cy="860180"/>
      </dsp:txXfrm>
    </dsp:sp>
    <dsp:sp modelId="{E2C34DF9-CE3C-4B8A-A102-5124B1E230E6}">
      <dsp:nvSpPr>
        <dsp:cNvPr id="0" name=""/>
        <dsp:cNvSpPr/>
      </dsp:nvSpPr>
      <dsp:spPr>
        <a:xfrm>
          <a:off x="1335196" y="2443619"/>
          <a:ext cx="2598965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Trésorier</a:t>
          </a:r>
          <a:r>
            <a:rPr lang="fr-FR" sz="1900" kern="1200" dirty="0" smtClean="0"/>
            <a:t/>
          </a:r>
          <a:br>
            <a:rPr lang="fr-FR" sz="1900" kern="1200" dirty="0" smtClean="0"/>
          </a:br>
          <a:r>
            <a:rPr lang="fr-FR" sz="1900" kern="1200" dirty="0" smtClean="0"/>
            <a:t>Vincent </a:t>
          </a:r>
          <a:r>
            <a:rPr lang="fr-FR" sz="1900" kern="1200" dirty="0" err="1" smtClean="0"/>
            <a:t>Stucky</a:t>
          </a:r>
          <a:r>
            <a:rPr lang="fr-FR" sz="1900" kern="1200" dirty="0" smtClean="0"/>
            <a:t/>
          </a:r>
          <a:br>
            <a:rPr lang="fr-FR" sz="1900" kern="1200" dirty="0" smtClean="0"/>
          </a:br>
          <a:r>
            <a:rPr lang="fr-FR" sz="1900" kern="1200" dirty="0" err="1" smtClean="0"/>
            <a:t>Translait</a:t>
          </a:r>
          <a:r>
            <a:rPr lang="fr-FR" sz="1900" kern="1200" dirty="0" smtClean="0"/>
            <a:t> SA</a:t>
          </a:r>
          <a:endParaRPr lang="fr-CH" sz="1900" kern="1200" dirty="0"/>
        </a:p>
      </dsp:txBody>
      <dsp:txXfrm>
        <a:off x="1335196" y="2443619"/>
        <a:ext cx="2598965" cy="860180"/>
      </dsp:txXfrm>
    </dsp:sp>
    <dsp:sp modelId="{4D896F4B-A32E-494E-B19D-CB64C9FEBFD0}">
      <dsp:nvSpPr>
        <dsp:cNvPr id="0" name=""/>
        <dsp:cNvSpPr/>
      </dsp:nvSpPr>
      <dsp:spPr>
        <a:xfrm>
          <a:off x="4295437" y="3665782"/>
          <a:ext cx="2598965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b="1" kern="1200" dirty="0" smtClean="0"/>
            <a:t>Membre du comité</a:t>
          </a:r>
          <a:br>
            <a:rPr lang="fr-CH" sz="1900" b="1" kern="1200" dirty="0" smtClean="0"/>
          </a:br>
          <a:r>
            <a:rPr lang="fr-FR" sz="1900" kern="1200" dirty="0" smtClean="0"/>
            <a:t>Michel Pittet</a:t>
          </a:r>
          <a:br>
            <a:rPr lang="fr-FR" sz="1900" kern="1200" dirty="0" smtClean="0"/>
          </a:br>
          <a:r>
            <a:rPr lang="fr-FR" sz="1900" kern="1200" dirty="0" err="1" smtClean="0"/>
            <a:t>Geberit</a:t>
          </a:r>
          <a:r>
            <a:rPr lang="fr-FR" sz="1900" kern="1200" dirty="0" smtClean="0"/>
            <a:t> Fabrication SA</a:t>
          </a:r>
          <a:endParaRPr lang="fr-CH" sz="1900" kern="1200" dirty="0"/>
        </a:p>
      </dsp:txBody>
      <dsp:txXfrm>
        <a:off x="4295437" y="3665782"/>
        <a:ext cx="2598965" cy="860180"/>
      </dsp:txXfrm>
    </dsp:sp>
    <dsp:sp modelId="{E740D9A8-E9FF-4985-BE02-CDFDF14CF33B}">
      <dsp:nvSpPr>
        <dsp:cNvPr id="0" name=""/>
        <dsp:cNvSpPr/>
      </dsp:nvSpPr>
      <dsp:spPr>
        <a:xfrm>
          <a:off x="1335196" y="3665074"/>
          <a:ext cx="2598965" cy="860180"/>
        </a:xfrm>
        <a:prstGeom prst="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b="1" kern="1200" dirty="0" smtClean="0"/>
            <a:t>Membre du comité</a:t>
          </a:r>
          <a:br>
            <a:rPr lang="fr-CH" sz="1900" b="1" kern="1200" dirty="0" smtClean="0"/>
          </a:br>
          <a:r>
            <a:rPr lang="fr-FR" sz="1900" kern="1200" dirty="0" smtClean="0"/>
            <a:t>Serge </a:t>
          </a:r>
          <a:r>
            <a:rPr lang="fr-FR" sz="1900" kern="1200" dirty="0" err="1" smtClean="0"/>
            <a:t>Dupraz</a:t>
          </a:r>
          <a:r>
            <a:rPr lang="fr-FR" sz="1900" kern="1200" dirty="0" smtClean="0"/>
            <a:t/>
          </a:r>
          <a:br>
            <a:rPr lang="fr-FR" sz="1900" kern="1200" dirty="0" smtClean="0"/>
          </a:br>
          <a:r>
            <a:rPr lang="fr-FR" sz="1900" kern="1200" dirty="0" smtClean="0"/>
            <a:t>Michelin Suisse SA</a:t>
          </a:r>
          <a:endParaRPr lang="fr-CH" sz="1900" kern="1200" dirty="0"/>
        </a:p>
      </dsp:txBody>
      <dsp:txXfrm>
        <a:off x="1335196" y="3665074"/>
        <a:ext cx="2598965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74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990" y="0"/>
            <a:ext cx="2942748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322"/>
            <a:ext cx="294274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990" y="9433322"/>
            <a:ext cx="2942748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B50BE0-0085-407D-BD39-612DB6A69F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74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5404" y="0"/>
            <a:ext cx="294274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pPr>
              <a:defRPr/>
            </a:pPr>
            <a:fld id="{E88B57B8-6E66-489A-A424-F5D000DD4C38}" type="datetimeFigureOut">
              <a:rPr lang="fr-FR"/>
              <a:pPr>
                <a:defRPr/>
              </a:pPr>
              <a:t>18/11/2015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1731"/>
            <a:ext cx="294274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5404" y="9431731"/>
            <a:ext cx="294274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70126CFC-B0B8-4268-A93F-C0A422D240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412AD-8D29-439C-BF82-174E4004A60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412AD-8D29-439C-BF82-174E4004A60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SzPct val="60000"/>
              <a:buFontTx/>
              <a:buBlip>
                <a:blip r:embed="rId3"/>
              </a:buBlip>
              <a:defRPr/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7B9781-F40A-46FF-8B32-337A658E8A9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4031930" y="274637"/>
            <a:ext cx="4654869" cy="11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SzPct val="60000"/>
              <a:buFontTx/>
              <a:buBlip>
                <a:blip r:embed="rId3"/>
              </a:buBlip>
              <a:defRPr/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7B9781-F40A-46FF-8B32-337A658E8A9E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Picture 7" descr="C:\Documents and Settings\francoisquartenoud\Local Settings\Temporary Internet Files\Content.IE5\W4X499YP\MPj04266260000[1]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1825" y="1396402"/>
            <a:ext cx="3632175" cy="546159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4031930" y="274637"/>
            <a:ext cx="4654869" cy="11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s de points Allo Boiss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7B9781-F40A-46FF-8B32-337A658E8A9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4031930" y="274637"/>
            <a:ext cx="4654869" cy="11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591EE-C6F3-4226-B904-2C9DDCE48B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031930" y="274637"/>
            <a:ext cx="4654869" cy="11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4643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D7B9-F7FC-40FA-BC41-EC04AC53BC3B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e la date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8C6205-5F6F-445F-BC51-5D060444E413}" type="datetime4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 novembre 2015</a:t>
            </a:fld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numéro de diapositive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B9781-F40A-46FF-8B32-337A658E8A9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071943"/>
            <a:ext cx="7772400" cy="571503"/>
          </a:xfrm>
          <a:effectLst>
            <a:reflection blurRad="6350" stA="50000" endA="300" endPos="90000" dir="5400000" sy="-100000" algn="bl" rotWithShape="0"/>
          </a:effectLst>
        </p:spPr>
        <p:txBody>
          <a:bodyPr anchor="t"/>
          <a:lstStyle>
            <a:lvl1pPr algn="ctr">
              <a:defRPr sz="4000" b="1" cap="none" baseline="0">
                <a:ln w="0" cap="sq">
                  <a:noFill/>
                </a:ln>
                <a:solidFill>
                  <a:srgbClr val="002395"/>
                </a:solidFill>
                <a:effectLst/>
                <a:latin typeface="+mn-l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031930" y="274637"/>
            <a:ext cx="4654869" cy="1174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343A288-DD0F-4085-B11E-D3B768012368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47B9781-F40A-46FF-8B32-337A658E8A9E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Picture 2" descr="D:\Dropbox\AEGIC_Entreprises_Givisiez-Corminboeuf\Logo\Logo-AEGIC-01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471" y="301698"/>
            <a:ext cx="3600460" cy="114704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6" r:id="rId4"/>
    <p:sldLayoutId id="2147483667" r:id="rId5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h/url?sa=i&amp;rct=j&amp;q=&amp;esrc=s&amp;frm=1&amp;source=images&amp;cd=&amp;cad=rja&amp;uact=8&amp;ved=0CAcQjRw&amp;url=http://www.marcelin.ch/&amp;ei=OKXAVIT3O4b4UIXmgNgI&amp;bvm=bv.83829542,d.d24&amp;psig=AFQjCNG3kWhYnaaXuoS5mDVwow8QLGukZg&amp;ust=1421997747679442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egic.president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gic.ch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h/url?sa=i&amp;rct=j&amp;q=&amp;esrc=s&amp;frm=1&amp;source=images&amp;cd=&amp;cad=rja&amp;uact=8&amp;ved=0CAcQjRw&amp;url=http://www.marcelin.ch/&amp;ei=OKXAVIT3O4b4UIXmgNgI&amp;bvm=bv.83829542,d.d24&amp;psig=AFQjCNG3kWhYnaaXuoS5mDVwow8QLGukZg&amp;ust=1421997747679442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5576" y="6425952"/>
            <a:ext cx="7772400" cy="432048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2000" i="0" u="none" strike="noStrike" kern="1200" cap="none" spc="0" normalizeH="0" baseline="0" noProof="0" dirty="0" smtClean="0">
                <a:ln w="0" cap="sq"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Givisiez,</a:t>
            </a:r>
            <a:r>
              <a:rPr kumimoji="0" lang="fr-CH" sz="2000" i="0" u="none" strike="noStrike" kern="1200" cap="none" spc="0" normalizeH="0" noProof="0" dirty="0" smtClean="0">
                <a:ln w="0" cap="sq"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le mercredi 18 novembre 2015</a:t>
            </a:r>
            <a:endParaRPr kumimoji="0" lang="fr-CH" sz="2000" i="0" u="none" strike="noStrike" kern="1200" cap="none" spc="0" normalizeH="0" baseline="0" noProof="0" dirty="0">
              <a:ln w="0" cap="sq"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7652" name="AutoShape 4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27654" name="AutoShape 6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827584" y="4660546"/>
            <a:ext cx="7772400" cy="92869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1" i="0" u="none" strike="noStrike" kern="1200" cap="none" spc="0" normalizeH="0" baseline="0" noProof="0" dirty="0">
              <a:ln w="0" cap="sq">
                <a:noFill/>
              </a:ln>
              <a:solidFill>
                <a:srgbClr val="002395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8674" name="AutoShape 2" descr="data:image/jpeg;base64,/9j/4AAQSkZJRgABAQAAAQABAAD/2wCEAAkGBhQSERMTExMVFBQWFxkWGBQUFRkXGxcbGhwXHRkbHxohJyYfFyUvGhwYKzEiIzMqLiwsGh4yNTAqOCY3LSoBCQoKDQwOGg8PGTUkHCQ1KzYvLDUsNTAsKS0qKSwsNS8sNTU1KTUtNSksKSksKSkuLiwtKSkpLCwqKSwpKSwpKf/AABEIAFEAlAMBIgACEQEDEQH/xAAbAAEAAgMBAQAAAAAAAAAAAAAABQYDBAcBAv/EAD8QAAIBAwIEBAIGBgkFAAAAAAECAwAEERIhBQYTMSJBUWEUcQcjMoGRkjNCUlSh0xUkYnJzk7HS4RZkgoOy/8QAGAEBAQEBAQAAAAAAAAAAAAAAAAMBAgT/xAAgEQEAAwABAwUAAAAAAAAAAAAAAQIRIQMTQRIUMUJx/9oADAMBAAIRAxEAPwDuNKUoFKh+K8faGVIlgeQuDhtSImR+pqYgasb6fMA4zg48HG5gMtZS/JJIXP8A9CgmaVAx83xvkRRTylTiRUj3jbbwMGK4bcbb/wAa+5ObYkGZlmg9TLC+lfdnUMijt3IoJulQZ50tjkRObgjytkabc9gWQFF/8iB39KzWXM8MjiMlopcZ6MymN9u+A20gHqhYe9BLUqLu+abSJisl1AjDurzRqR9xOa1DzWJNraCefYEOEMUe/Y9STSCMb5UN5d80E/SoL+mrlcB7F2PYmCaN1+Y1FGx8wK+ku7yQjTDHAuD+mcu/t4E8I/Pkb7UE3SoE8Wu4yddp1B5G3mVvxWQRkfdkY86+/wCmbn9xf/Ph/wB1BN0qEHNIH6S3uox6mBnHy+r1n+FfdvzXbvIkep1d86Flhli1kbkKZFUMcZ2G+xoJilKUClKUCozmPir21vJMkLzsgyI07n39cDucAnA2BO1SdYJrlR3ZRvjcjue1BS7G4WbRLNBc3bgiRSBF0VOxUxxiUqMbYZtTdjmp8cxP+53f5Iv5lcZk55nhvZb2KKOEzrhUmtm3jySvjGgklvExB3J3JwMT1h9N1wQAbSKQjYzJK6RhvIMSraM74GTXPqjcWnoXisW8fq7cRSOdg72F2JAMCVAkcgGc41rIGx7HatXpzrnpHiqnf7YtZh7bOScD2IPvVVP03zlVf4aBQ2MAyyMc+myZJ9sVn4f9ILzIXPFLe2eRcyRTxH+q+I4EWQolOnY6id98b4pFon4Zfo36cbaFkHMnEoxj4B7o42YBLY5H7SmSRSD6qR/drWuGuL0aby1l6Ocm2hSJwTjs8zOCd87IE9ya014/xNgzR65rZ1yJzY6GwAQTHD1lkYHAYF8d9gRtULyzNEmW4bcXIZWhYWBijh62jpRXDEPtMSoYkKylXHuK6SdCsb9YE6cXD7iJP2Y44UH4BxWyOYn/AHK7/JF/Mrl3Nd7fX9y0DmO3iRhi2klVSPqhJrkKt9ZsR2yq5z5E1WzZTmV4g1104yV61uLltZUsrBF8hqVhqI/VPpXFrTHhWnTi325d1/6if9yu/wAsX8yh5kYYzZ3Yz/YjOPweuLW/DpQ7oVvjp8QaSSaHwsSMN1XQZBBGR327b1s3PBZCoJgndSpI1XcRGNJJIzNj7IJz7ZqXeneKyv7aM2bw7KOPH93uB/6x/up/T/8A29z/AJX/ADXO7Pm4SWsFldyBZlnVJmaZAOjC6ks8gYLkqAulSWYhj2zjZs54Z1W1ub+1+GieQoI7/Ms6lnMQdgytGERhsCxYqpzgb+h5J4Xa7445RxHBOrlSFLRZAbB0kjO4ziq9yrxa3NykbxXJvni1vLOgYqABrAYHTEuo4woVScDeveHSXscSxwXljcmPwIsjOZJVXOktIGOl/sjGlh3Oa95GV7Lo2dxbRQvIrFJYHDiVk8Tq2FUqQGJXuNIxnPcxeqUpQKUpQeEVWOMfR5azu8oTpTOCHkQK2vPfUjhkf5kZHkRVopQcuuOG3HCliX4mTpO/RVoZEXxP4hmG41woMhh4GTuABvitS0k6BkZ5I8zuWka5tJrUh1TpqVuIS8KjGo5Hm7YO+3R+Zb8Q27ubeS57DoxR9Rmz28Ppnud8d8VzC6+HMytKRws6xJptLS7SV9Jb7UxjRAD7Kex3NBCjhdq86osbSXMzyOr8P4hFIqrq2D9QHpjtliMk57k4qZn5PuLeWOdo5SsalmZzaXMKnG7aWNucjyb0/Cpu7htrmaWSFrNkkSLqW99bPDkePpyI7BT4idzpP2RvtWrd8ER3t9NghKyRuVtb1HidUbUymF3jDdgRlT8xWZG6p3L56d4ZeG8fm4lJDC9wgtpi+tI4JLWcgIHVWLO+EdT9qM+IZAYb43efgw+Gs7a2bEei5DwxJJ0EhdcdOEkayW0jA8j51iv+V5767Ny1tDblYUiRLxI7jUQ8jFgYpAY8Bh51hflS6tmEyoFKrjqW9/IhOSCV6VyskQXO+M/fWptfiF5wy3iMktncy3RUvi5t5hLMfCGdnK6QBkZI2UYAGMCorgscUckssTdRHtzNKbWBJI4fHKhHTmIdQvi7jW56hIxtXnEeZZnuIIfi2ivBITEz29vOyBwVKNJbOQVOV7x91UnGK9vOCXFiZfiZoyly5a4CXVvC91IW1AgSxqIh3BVWwRj3yEpNxYSXAnigY20oKJdGJII3keQspHUWTOVIXqso1HsR2OGy5hN1FPBb9aR2i0D4cNqyFlCl5GjhSNcspypB8OPn8cOVS80M5uk4cmqaOFIndMyMWMbSW5kUxoQCq5UHUcjGxylxci1gK2czWqgGSO/6TugjdNBwBJGC5jYruPqyD5ZDSHF2jAiiF7a9HCSK92NNuB+vJEUlZUONnUMmCMsKzDiryz9KW960buqLNBawTxxM2yCVmgVDk9mU+xAxk2aw5AZnlkdo7USxCIpZhWJB1a9UsqMWzqxlAvbz2xNQ8nQDS87yXJTJBuZS6g4xnp7RDA8wooKZw+z4YsUrXs0Ek6vKiOqxpIqRyMqtFHCMqcjOpQTnz2xW/wAs3tlALV7t51vOgBrvRcjSdI6oRpQI08WQdPcYHpVujubKBgqtbRM+QApjQtjc4xjOBVb4nJOksrXFzcfBM2Y5bJYwsS4+zLpR5h/iKcds6KC1cP5htp/0NxDL/hyK3+hqRBqrcE5W4ezLdxKlxIcEXDym4bIG2HYtp29MVaBQe0pSgUrwmq3xHjt8JGjg4cWUbLNLcwohPrpUs+PuB9hQWQ0NUm4h45KcB7G1TbJTqTOPcagF9uxr5fke7mz8Re6wcZGZsHHkUR4o8Z9VPvmgsXFrqzXe5a3BXbM2jIyfLVvuapPHobOeSN7LWJIJA5+BsBIXc7ITKVEewJ2Jxk5ParBY8gCPJFwyEnP1EFrHg+oJjdwffVmtxuSYWTTJLdSjz13lxv8Acrqv4Cgq0XDuJNqafr4U4DT3yWqFCdmMdqpIIG2C/lWhNyvbAFZbvh0YJyvhN1Jnz8dxI+fy1fYeS7JSMWsJx+0gY/ick/Oq1xm8kS8WG0ktRqKqY7e3D3EQYhWctvGoHiPjC7DzOxDHBBw7xK09zcAKNXRSZYwoG+RaxpHj11Zqw8tcO4fLGZ7WCPS+VLmBlL6Tg/pFDMM+fb8KyJydEzarh5bs5yPiX1IDt2iULEPy596no0AAAAAAwAOwA8qCHueS7J2LNaw6iNOtUCNj+8uCKj+IfR7BJj6ycALp0vL8QuN/1ZxKP9Kst3ciNHdvsopY/JQSf4VWeH843E+mSPh0r27jUsq3FqWII28HUwPlq2oKjxDgsFjKFW+j6o26MaXEcgU/2LRwB27mPFag4bczza+hc3G64kl0PGEBOwiu44X9yEf0yasKwWSB8/G8Pd2c4knuIELkk56gZ4TucjBIwe3lUr9H3EbiWOQXMscroxGABrQEnAZ1wkwK6SsigA75GQcBXY+KGEfXWlqFMmkieymtdveQLNCfPBDYPtWCDinDsriyMbmTCtw64jYsc4LBYJEmPnkaNq6sBWJLNAxYIoY92CgE/M+dBV7P6PUim68VzdI2ckB4yHG3hfVGWlA8tZJHkR3q2ivaUClKUClKUClKUChpSgpXF+QprmSRpL+UozZWEJiNAOw0Bgr+5cHO3yrc4fyEkQVfiLjSoPgikW2Qk9yVgWMn7yatNKCoWvInSE39evBG7mTQs2nSNtuo2qXGBudQqG5e5kS3jupoxdXKszOFZnfRHGpCs80xCqXxq0gk4ZAFJBz0dhnate94dHNGYpEV4yMFGGVI9COxGw2oK9dc1SsAIoAzJEJrmJmy0QYZ6Ixs0hGo4O2F3+0K3OTLUrbB2QxtM8kxQjSVEjsyKV/VIj0DHlg53qVseGxQroijSNck6Y0CjJ7nA2zWzQfDxAjBGQe49fn61pWHL9vBI8kMKRvIAHMahdWCSMgYBOSd++9SFKBSlKBSlKBSlKBSlKBSlKBSlKBSlKBSlKBSlKBSlKBSlKBSlKBSlKD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1600" y="-465138"/>
            <a:ext cx="17716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28676" name="AutoShape 4" descr="data:image/jpeg;base64,/9j/4AAQSkZJRgABAQAAAQABAAD/2wCEAAkGBhQSERMTExMVFBQWFxkWGBQUFRkXGxcbGhwXHRkbHxohJyYfFyUvGhwYKzEiIzMqLiwsGh4yNTAqOCY3LSoBCQoKDQwOGg8PGTUkHCQ1KzYvLDUsNTAsKS0qKSwsNS8sNTU1KTUtNSksKSksKSkuLiwtKSkpLCwqKSwpKSwpKf/AABEIAFEAlAMBIgACEQEDEQH/xAAbAAEAAgMBAQAAAAAAAAAAAAAABQYDBAcBAv/EAD8QAAIBAwIEBAIGBgkFAAAAAAECAwAEERIhBQYTMSJBUWEUcQcjMoGRkjNCUlSh0xUkYnJzk7HS4RZkgoOy/8QAGAEBAQEBAQAAAAAAAAAAAAAAAAMBAgT/xAAgEQEAAwABAwUAAAAAAAAAAAAAAQIRIQMTQRIUMUJx/9oADAMBAAIRAxEAPwDuNKUoFKh+K8faGVIlgeQuDhtSImR+pqYgasb6fMA4zg48HG5gMtZS/JJIXP8A9CgmaVAx83xvkRRTylTiRUj3jbbwMGK4bcbb/wAa+5ObYkGZlmg9TLC+lfdnUMijt3IoJulQZ50tjkRObgjytkabc9gWQFF/8iB39KzWXM8MjiMlopcZ6MymN9u+A20gHqhYe9BLUqLu+abSJisl1AjDurzRqR9xOa1DzWJNraCefYEOEMUe/Y9STSCMb5UN5d80E/SoL+mrlcB7F2PYmCaN1+Y1FGx8wK+ku7yQjTDHAuD+mcu/t4E8I/Pkb7UE3SoE8Wu4yddp1B5G3mVvxWQRkfdkY86+/wCmbn9xf/Ph/wB1BN0qEHNIH6S3uox6mBnHy+r1n+FfdvzXbvIkep1d86Flhli1kbkKZFUMcZ2G+xoJilKUClKUCozmPir21vJMkLzsgyI07n39cDucAnA2BO1SdYJrlR3ZRvjcjue1BS7G4WbRLNBc3bgiRSBF0VOxUxxiUqMbYZtTdjmp8cxP+53f5Iv5lcZk55nhvZb2KKOEzrhUmtm3jySvjGgklvExB3J3JwMT1h9N1wQAbSKQjYzJK6RhvIMSraM74GTXPqjcWnoXisW8fq7cRSOdg72F2JAMCVAkcgGc41rIGx7HatXpzrnpHiqnf7YtZh7bOScD2IPvVVP03zlVf4aBQ2MAyyMc+myZJ9sVn4f9ILzIXPFLe2eRcyRTxH+q+I4EWQolOnY6id98b4pFon4Zfo36cbaFkHMnEoxj4B7o42YBLY5H7SmSRSD6qR/drWuGuL0aby1l6Ocm2hSJwTjs8zOCd87IE9ya014/xNgzR65rZ1yJzY6GwAQTHD1lkYHAYF8d9gRtULyzNEmW4bcXIZWhYWBijh62jpRXDEPtMSoYkKylXHuK6SdCsb9YE6cXD7iJP2Y44UH4BxWyOYn/AHK7/JF/Mrl3Nd7fX9y0DmO3iRhi2klVSPqhJrkKt9ZsR2yq5z5E1WzZTmV4g1104yV61uLltZUsrBF8hqVhqI/VPpXFrTHhWnTi325d1/6if9yu/wAsX8yh5kYYzZ3Yz/YjOPweuLW/DpQ7oVvjp8QaSSaHwsSMN1XQZBBGR327b1s3PBZCoJgndSpI1XcRGNJJIzNj7IJz7ZqXeneKyv7aM2bw7KOPH93uB/6x/up/T/8A29z/AJX/ADXO7Pm4SWsFldyBZlnVJmaZAOjC6ks8gYLkqAulSWYhj2zjZs54Z1W1ub+1+GieQoI7/Ms6lnMQdgytGERhsCxYqpzgb+h5J4Xa7445RxHBOrlSFLRZAbB0kjO4ziq9yrxa3NykbxXJvni1vLOgYqABrAYHTEuo4woVScDeveHSXscSxwXljcmPwIsjOZJVXOktIGOl/sjGlh3Oa95GV7Lo2dxbRQvIrFJYHDiVk8Tq2FUqQGJXuNIxnPcxeqUpQKUpQeEVWOMfR5azu8oTpTOCHkQK2vPfUjhkf5kZHkRVopQcuuOG3HCliX4mTpO/RVoZEXxP4hmG41woMhh4GTuABvitS0k6BkZ5I8zuWka5tJrUh1TpqVuIS8KjGo5Hm7YO+3R+Zb8Q27ubeS57DoxR9Rmz28Ppnud8d8VzC6+HMytKRws6xJptLS7SV9Jb7UxjRAD7Kex3NBCjhdq86osbSXMzyOr8P4hFIqrq2D9QHpjtliMk57k4qZn5PuLeWOdo5SsalmZzaXMKnG7aWNucjyb0/Cpu7htrmaWSFrNkkSLqW99bPDkePpyI7BT4idzpP2RvtWrd8ER3t9NghKyRuVtb1HidUbUymF3jDdgRlT8xWZG6p3L56d4ZeG8fm4lJDC9wgtpi+tI4JLWcgIHVWLO+EdT9qM+IZAYb43efgw+Gs7a2bEei5DwxJJ0EhdcdOEkayW0jA8j51iv+V5767Ny1tDblYUiRLxI7jUQ8jFgYpAY8Bh51hflS6tmEyoFKrjqW9/IhOSCV6VyskQXO+M/fWptfiF5wy3iMktncy3RUvi5t5hLMfCGdnK6QBkZI2UYAGMCorgscUckssTdRHtzNKbWBJI4fHKhHTmIdQvi7jW56hIxtXnEeZZnuIIfi2ivBITEz29vOyBwVKNJbOQVOV7x91UnGK9vOCXFiZfiZoyly5a4CXVvC91IW1AgSxqIh3BVWwRj3yEpNxYSXAnigY20oKJdGJII3keQspHUWTOVIXqso1HsR2OGy5hN1FPBb9aR2i0D4cNqyFlCl5GjhSNcspypB8OPn8cOVS80M5uk4cmqaOFIndMyMWMbSW5kUxoQCq5UHUcjGxylxci1gK2czWqgGSO/6TugjdNBwBJGC5jYruPqyD5ZDSHF2jAiiF7a9HCSK92NNuB+vJEUlZUONnUMmCMsKzDiryz9KW960buqLNBawTxxM2yCVmgVDk9mU+xAxk2aw5AZnlkdo7USxCIpZhWJB1a9UsqMWzqxlAvbz2xNQ8nQDS87yXJTJBuZS6g4xnp7RDA8wooKZw+z4YsUrXs0Ek6vKiOqxpIqRyMqtFHCMqcjOpQTnz2xW/wAs3tlALV7t51vOgBrvRcjSdI6oRpQI08WQdPcYHpVujubKBgqtbRM+QApjQtjc4xjOBVb4nJOksrXFzcfBM2Y5bJYwsS4+zLpR5h/iKcds6KC1cP5htp/0NxDL/hyK3+hqRBqrcE5W4ezLdxKlxIcEXDym4bIG2HYtp29MVaBQe0pSgUrwmq3xHjt8JGjg4cWUbLNLcwohPrpUs+PuB9hQWQ0NUm4h45KcB7G1TbJTqTOPcagF9uxr5fke7mz8Re6wcZGZsHHkUR4o8Z9VPvmgsXFrqzXe5a3BXbM2jIyfLVvuapPHobOeSN7LWJIJA5+BsBIXc7ITKVEewJ2Jxk5ParBY8gCPJFwyEnP1EFrHg+oJjdwffVmtxuSYWTTJLdSjz13lxv8Acrqv4Cgq0XDuJNqafr4U4DT3yWqFCdmMdqpIIG2C/lWhNyvbAFZbvh0YJyvhN1Jnz8dxI+fy1fYeS7JSMWsJx+0gY/ick/Oq1xm8kS8WG0ktRqKqY7e3D3EQYhWctvGoHiPjC7DzOxDHBBw7xK09zcAKNXRSZYwoG+RaxpHj11Zqw8tcO4fLGZ7WCPS+VLmBlL6Tg/pFDMM+fb8KyJydEzarh5bs5yPiX1IDt2iULEPy596no0AAAAAAwAOwA8qCHueS7J2LNaw6iNOtUCNj+8uCKj+IfR7BJj6ycALp0vL8QuN/1ZxKP9Kst3ciNHdvsopY/JQSf4VWeH843E+mSPh0r27jUsq3FqWII28HUwPlq2oKjxDgsFjKFW+j6o26MaXEcgU/2LRwB27mPFag4bczza+hc3G64kl0PGEBOwiu44X9yEf0yasKwWSB8/G8Pd2c4knuIELkk56gZ4TucjBIwe3lUr9H3EbiWOQXMscroxGABrQEnAZ1wkwK6SsigA75GQcBXY+KGEfXWlqFMmkieymtdveQLNCfPBDYPtWCDinDsriyMbmTCtw64jYsc4LBYJEmPnkaNq6sBWJLNAxYIoY92CgE/M+dBV7P6PUim68VzdI2ckB4yHG3hfVGWlA8tZJHkR3q2ivaUClKUClKUClKUChpSgpXF+QprmSRpL+UozZWEJiNAOw0Bgr+5cHO3yrc4fyEkQVfiLjSoPgikW2Qk9yVgWMn7yatNKCoWvInSE39evBG7mTQs2nSNtuo2qXGBudQqG5e5kS3jupoxdXKszOFZnfRHGpCs80xCqXxq0gk4ZAFJBz0dhnate94dHNGYpEV4yMFGGVI9COxGw2oK9dc1SsAIoAzJEJrmJmy0QYZ6Ixs0hGo4O2F3+0K3OTLUrbB2QxtM8kxQjSVEjsyKV/VIj0DHlg53qVseGxQroijSNck6Y0CjJ7nA2zWzQfDxAjBGQe49fn61pWHL9vBI8kMKRvIAHMahdWCSMgYBOSd++9SFKBSlKBSlKBSlKBSlKBSlKBSlKBSlKBSlKBSlKBSlKBSlKBSlKBSlKD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1600" y="-465138"/>
            <a:ext cx="17716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26" name="Picture 2" descr="D:\Dropbox\AEGIC_Entreprises_Givisiez-Corminboeuf\Logo\Logo-AEGIC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2400300"/>
            <a:ext cx="6457950" cy="2057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H" dirty="0" smtClean="0"/>
              <a:t>Bulletin d’adhésion à transmettre à :</a:t>
            </a:r>
          </a:p>
          <a:p>
            <a:pPr lvl="1">
              <a:buNone/>
            </a:pPr>
            <a:r>
              <a:rPr lang="fr-CH" dirty="0" smtClean="0"/>
              <a:t>AEGIC </a:t>
            </a:r>
          </a:p>
          <a:p>
            <a:pPr lvl="1">
              <a:buNone/>
            </a:pPr>
            <a:r>
              <a:rPr lang="fr-CH" dirty="0" smtClean="0"/>
              <a:t>c/o Ray SA</a:t>
            </a:r>
          </a:p>
          <a:p>
            <a:pPr lvl="1">
              <a:buNone/>
            </a:pPr>
            <a:r>
              <a:rPr lang="fr-CH" dirty="0" smtClean="0"/>
              <a:t>Rue Pierre-Yerly 1</a:t>
            </a:r>
          </a:p>
          <a:p>
            <a:pPr lvl="1">
              <a:buNone/>
            </a:pPr>
            <a:r>
              <a:rPr lang="fr-CH" dirty="0" smtClean="0"/>
              <a:t>1762 Givisiez</a:t>
            </a:r>
            <a:br>
              <a:rPr lang="fr-CH" dirty="0" smtClean="0"/>
            </a:br>
            <a:endParaRPr lang="fr-CH" dirty="0" smtClean="0"/>
          </a:p>
          <a:p>
            <a:pPr lvl="1">
              <a:buNone/>
            </a:pPr>
            <a:r>
              <a:rPr lang="fr-CH" dirty="0" smtClean="0"/>
              <a:t>ou à</a:t>
            </a:r>
            <a:br>
              <a:rPr lang="fr-CH" dirty="0" smtClean="0"/>
            </a:br>
            <a:r>
              <a:rPr lang="fr-CH" dirty="0" smtClean="0"/>
              <a:t> </a:t>
            </a:r>
          </a:p>
          <a:p>
            <a:pPr lvl="1">
              <a:buNone/>
            </a:pPr>
            <a:r>
              <a:rPr lang="fr-CH" dirty="0" smtClean="0">
                <a:hlinkClick r:id="rId2"/>
              </a:rPr>
              <a:t>aegic.secretaire@gmail.com</a:t>
            </a:r>
            <a:r>
              <a:rPr lang="fr-CH" dirty="0" smtClean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D7B9-F7FC-40FA-BC41-EC04AC53BC3B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68839"/>
            <a:ext cx="8229600" cy="4525963"/>
          </a:xfrm>
        </p:spPr>
        <p:txBody>
          <a:bodyPr>
            <a:normAutofit/>
          </a:bodyPr>
          <a:lstStyle/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Buts</a:t>
            </a:r>
          </a:p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Sujets potentiels</a:t>
            </a:r>
          </a:p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Entreprises intéressées </a:t>
            </a:r>
          </a:p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Comité constitutif</a:t>
            </a:r>
          </a:p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Adhésion</a:t>
            </a:r>
          </a:p>
          <a:p>
            <a:pPr marL="631825" indent="-631825">
              <a:spcBef>
                <a:spcPts val="0"/>
              </a:spcBef>
              <a:buNone/>
              <a:tabLst>
                <a:tab pos="1166813" algn="l"/>
              </a:tabLst>
              <a:defRPr/>
            </a:pPr>
            <a:r>
              <a:rPr lang="fr-CH" sz="3600" dirty="0" smtClean="0">
                <a:solidFill>
                  <a:schemeClr val="tx2"/>
                </a:solidFill>
                <a:latin typeface="Arial Unicode MS" pitchFamily="34" charset="-128"/>
              </a:rPr>
              <a:t>Questions</a:t>
            </a:r>
          </a:p>
          <a:p>
            <a:pPr marL="3175" indent="-3175">
              <a:spcBef>
                <a:spcPts val="0"/>
              </a:spcBef>
              <a:buNone/>
              <a:tabLst>
                <a:tab pos="1166813" algn="l"/>
              </a:tabLst>
              <a:defRPr/>
            </a:pPr>
            <a:endParaRPr lang="fr-CH" sz="2400" dirty="0" smtClean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9F7E547-439B-4ACC-80B8-57A8C017990D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47B9781-F40A-46FF-8B32-337A658E8A9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1737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Défendre les intérêts des entreprises et </a:t>
            </a:r>
            <a:r>
              <a:rPr lang="fr-FR" dirty="0" smtClean="0"/>
              <a:t>représenter </a:t>
            </a:r>
            <a:r>
              <a:rPr lang="fr-FR" dirty="0" smtClean="0"/>
              <a:t>ces dernières auprès des autorités et de tout autre organisme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CH" dirty="0" smtClean="0"/>
              <a:t>S’unir pour être plus forts</a:t>
            </a:r>
          </a:p>
          <a:p>
            <a:pPr>
              <a:buNone/>
            </a:pPr>
            <a:endParaRPr lang="fr-CH" dirty="0" smtClean="0"/>
          </a:p>
          <a:p>
            <a:pPr>
              <a:buNone/>
            </a:pPr>
            <a:r>
              <a:rPr lang="fr-CH" dirty="0" smtClean="0"/>
              <a:t>Développer des projets communs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Buts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783405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CH" dirty="0" smtClean="0"/>
              <a:t>Best Practices (échanges de bons procédés)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Mobilité &amp; Transports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Energie (Chauffage, Electricité, Gaz, etc.)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Gestion des déchets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Entretiens (Déneigement, Paysagisme, etc.)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Sécurité (Surveillance, Alarmes, etc.)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Restauration / Crèches / Infrastructures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?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Sujets potentiels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628770"/>
            <a:ext cx="8229600" cy="4860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-CH" sz="2400" dirty="0" smtClean="0"/>
              <a:t>André </a:t>
            </a:r>
            <a:r>
              <a:rPr lang="fr-CH" sz="2400" dirty="0" err="1" smtClean="0"/>
              <a:t>Kurzo</a:t>
            </a:r>
            <a:r>
              <a:rPr lang="fr-CH" sz="2400" dirty="0" smtClean="0"/>
              <a:t> Sàrl  			Cash Hôtel Service SA</a:t>
            </a:r>
          </a:p>
          <a:p>
            <a:pPr>
              <a:spcBef>
                <a:spcPts val="0"/>
              </a:spcBef>
              <a:buNone/>
            </a:pPr>
            <a:r>
              <a:rPr lang="fr-CH" sz="2400" dirty="0" smtClean="0"/>
              <a:t>Chammartin &amp; </a:t>
            </a:r>
            <a:r>
              <a:rPr lang="fr-CH" sz="2400" dirty="0" err="1" smtClean="0"/>
              <a:t>Spicher</a:t>
            </a:r>
            <a:r>
              <a:rPr lang="fr-CH" sz="2400" dirty="0" smtClean="0"/>
              <a:t> SA 		Christian Risse SA</a:t>
            </a:r>
          </a:p>
          <a:p>
            <a:pPr>
              <a:spcBef>
                <a:spcPts val="0"/>
              </a:spcBef>
              <a:buNone/>
            </a:pPr>
            <a:r>
              <a:rPr lang="fr-CH" sz="2400" dirty="0" err="1" smtClean="0"/>
              <a:t>Debrunner</a:t>
            </a:r>
            <a:r>
              <a:rPr lang="fr-CH" sz="2400" dirty="0" smtClean="0"/>
              <a:t> </a:t>
            </a:r>
            <a:r>
              <a:rPr lang="fr-CH" sz="2400" dirty="0" err="1" smtClean="0"/>
              <a:t>Acifier</a:t>
            </a:r>
            <a:r>
              <a:rPr lang="fr-CH" sz="2400" dirty="0" smtClean="0"/>
              <a:t> SA 			</a:t>
            </a:r>
            <a:r>
              <a:rPr lang="fr-CH" sz="2400" dirty="0" err="1" smtClean="0"/>
              <a:t>Duplirex</a:t>
            </a:r>
            <a:r>
              <a:rPr lang="fr-CH" sz="2400" dirty="0" smtClean="0"/>
              <a:t> SA </a:t>
            </a:r>
          </a:p>
          <a:p>
            <a:pPr>
              <a:spcBef>
                <a:spcPts val="0"/>
              </a:spcBef>
              <a:buNone/>
            </a:pPr>
            <a:r>
              <a:rPr lang="fr-CH" sz="2400" dirty="0" smtClean="0"/>
              <a:t>Electricité Progin SA 			</a:t>
            </a:r>
            <a:r>
              <a:rPr lang="fr-CH" sz="2400" dirty="0" err="1" smtClean="0"/>
              <a:t>Emalux</a:t>
            </a:r>
            <a:r>
              <a:rPr lang="fr-CH" sz="2400" dirty="0" smtClean="0"/>
              <a:t> SA </a:t>
            </a:r>
          </a:p>
          <a:p>
            <a:pPr>
              <a:spcBef>
                <a:spcPts val="0"/>
              </a:spcBef>
              <a:buNone/>
            </a:pPr>
            <a:r>
              <a:rPr lang="fr-CH" sz="2400" dirty="0" smtClean="0"/>
              <a:t>FFE (</a:t>
            </a:r>
            <a:r>
              <a:rPr lang="fr-CH" sz="2400" dirty="0" err="1" smtClean="0"/>
              <a:t>Féd</a:t>
            </a:r>
            <a:r>
              <a:rPr lang="fr-CH" sz="2400" dirty="0" smtClean="0"/>
              <a:t>. </a:t>
            </a:r>
            <a:r>
              <a:rPr lang="fr-CH" sz="2400" dirty="0" err="1" smtClean="0"/>
              <a:t>Frib</a:t>
            </a:r>
            <a:r>
              <a:rPr lang="fr-CH" sz="2400" dirty="0" smtClean="0"/>
              <a:t>. Entrepreneurs)	Gainerie Moderne SA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2400" dirty="0" smtClean="0"/>
              <a:t>Fiduciaire </a:t>
            </a:r>
            <a:r>
              <a:rPr lang="fr-CH" sz="2400" dirty="0" err="1" smtClean="0"/>
              <a:t>Rudaz</a:t>
            </a:r>
            <a:r>
              <a:rPr lang="fr-CH" sz="2400" dirty="0" smtClean="0"/>
              <a:t> Sàrl 			</a:t>
            </a:r>
            <a:r>
              <a:rPr lang="fr-CH" sz="2400" dirty="0" err="1" smtClean="0"/>
              <a:t>Geberit</a:t>
            </a:r>
            <a:r>
              <a:rPr lang="fr-CH" sz="2400" dirty="0" smtClean="0"/>
              <a:t> Fabrication SA </a:t>
            </a:r>
            <a:r>
              <a:rPr lang="fr-CH" sz="2400" dirty="0" err="1" smtClean="0"/>
              <a:t>Geotest</a:t>
            </a:r>
            <a:r>
              <a:rPr lang="fr-CH" sz="2400" dirty="0" smtClean="0"/>
              <a:t> SA 				Laroche Pub Sàrl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2400" dirty="0" smtClean="0"/>
              <a:t>Michelin Suisse SA 			OLF SA </a:t>
            </a:r>
            <a:br>
              <a:rPr lang="fr-CH" sz="2400" dirty="0" smtClean="0"/>
            </a:br>
            <a:r>
              <a:rPr lang="fr-CH" sz="2400" dirty="0" err="1" smtClean="0"/>
              <a:t>Piota</a:t>
            </a:r>
            <a:r>
              <a:rPr lang="fr-CH" sz="2400" dirty="0" smtClean="0"/>
              <a:t> </a:t>
            </a:r>
            <a:r>
              <a:rPr lang="fr-CH" sz="2400" dirty="0" err="1" smtClean="0"/>
              <a:t>Medical</a:t>
            </a:r>
            <a:r>
              <a:rPr lang="fr-CH" sz="2400" dirty="0" smtClean="0"/>
              <a:t> SA 			Ray SA 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2400" dirty="0" smtClean="0"/>
              <a:t>Scott Sports SA 			</a:t>
            </a:r>
            <a:r>
              <a:rPr lang="fr-CH" sz="2400" dirty="0" err="1" smtClean="0"/>
              <a:t>Hälg</a:t>
            </a:r>
            <a:r>
              <a:rPr lang="fr-CH" sz="2400" dirty="0" smtClean="0"/>
              <a:t> &amp; Cie SA </a:t>
            </a:r>
            <a:br>
              <a:rPr lang="fr-CH" sz="2400" dirty="0" smtClean="0"/>
            </a:br>
            <a:r>
              <a:rPr lang="fr-CH" sz="2400" dirty="0" smtClean="0"/>
              <a:t>Richard Conseils &amp; Associés SA 	SI ville de Fribourg </a:t>
            </a:r>
            <a:br>
              <a:rPr lang="fr-CH" sz="2400" dirty="0" smtClean="0"/>
            </a:br>
            <a:r>
              <a:rPr lang="fr-CH" sz="2400" dirty="0" err="1" smtClean="0"/>
              <a:t>Setimac</a:t>
            </a:r>
            <a:r>
              <a:rPr lang="fr-CH" sz="2400" dirty="0" smtClean="0"/>
              <a:t> Etanchéité &amp; Résine SA  	Stephan SA </a:t>
            </a:r>
            <a:br>
              <a:rPr lang="fr-CH" sz="2400" dirty="0" smtClean="0"/>
            </a:br>
            <a:r>
              <a:rPr lang="fr-CH" sz="2400" dirty="0" err="1" smtClean="0"/>
              <a:t>Translait</a:t>
            </a:r>
            <a:r>
              <a:rPr lang="fr-CH" sz="2400" dirty="0" smtClean="0"/>
              <a:t> SA 				Alloboissons SA </a:t>
            </a:r>
            <a:endParaRPr lang="fr-CH" sz="24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H" sz="3600" dirty="0" smtClean="0"/>
              <a:t>Entreprises intéressées à la création</a:t>
            </a:r>
            <a:endParaRPr lang="fr-C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Comité constitutif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CH" sz="4800" dirty="0" smtClean="0"/>
              <a:t>Disponibles à la sortie :</a:t>
            </a:r>
          </a:p>
          <a:p>
            <a:pPr>
              <a:buFont typeface="Arial" pitchFamily="34" charset="0"/>
              <a:buChar char="•"/>
            </a:pPr>
            <a:r>
              <a:rPr lang="fr-CH" sz="4800" dirty="0" smtClean="0"/>
              <a:t>Statuts</a:t>
            </a:r>
            <a:endParaRPr lang="fr-CH" sz="4800" dirty="0" smtClean="0"/>
          </a:p>
          <a:p>
            <a:pPr>
              <a:buFont typeface="Arial" pitchFamily="34" charset="0"/>
              <a:buChar char="•"/>
            </a:pPr>
            <a:r>
              <a:rPr lang="fr-CH" sz="4800" dirty="0" smtClean="0"/>
              <a:t>Formulaires d’inscription</a:t>
            </a:r>
          </a:p>
          <a:p>
            <a:pPr>
              <a:buFont typeface="Arial" pitchFamily="34" charset="0"/>
              <a:buChar char="•"/>
            </a:pPr>
            <a:endParaRPr lang="fr-CH" sz="4800" dirty="0" smtClean="0"/>
          </a:p>
          <a:p>
            <a:pPr>
              <a:buNone/>
            </a:pPr>
            <a:r>
              <a:rPr lang="fr-CH" sz="4800" dirty="0" smtClean="0"/>
              <a:t>Plus d’informations : </a:t>
            </a:r>
          </a:p>
          <a:p>
            <a:pPr>
              <a:buFont typeface="Arial" pitchFamily="34" charset="0"/>
              <a:buChar char="•"/>
            </a:pPr>
            <a:r>
              <a:rPr lang="fr-CH" sz="4800" dirty="0" smtClean="0"/>
              <a:t>aegic.president@gmail.com</a:t>
            </a:r>
          </a:p>
          <a:p>
            <a:pPr>
              <a:buFont typeface="Arial" pitchFamily="34" charset="0"/>
              <a:buChar char="•"/>
            </a:pPr>
            <a:r>
              <a:rPr lang="fr-CH" sz="4800" dirty="0" smtClean="0">
                <a:hlinkClick r:id="rId2"/>
              </a:rPr>
              <a:t>www.aegic.ch</a:t>
            </a:r>
            <a:endParaRPr lang="fr-CH" sz="4800" dirty="0" smtClean="0"/>
          </a:p>
          <a:p>
            <a:pPr>
              <a:buNone/>
            </a:pPr>
            <a:endParaRPr lang="fr-CH" sz="4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205-5F6F-445F-BC51-5D060444E413}" type="datetime4">
              <a:rPr lang="fr-FR" smtClean="0"/>
              <a:pPr/>
              <a:t>18 novembre 2015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9781-F40A-46FF-8B32-337A658E8A9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Rejoignez-nous !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AutoShape 4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27654" name="AutoShape 6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827584" y="4660546"/>
            <a:ext cx="7772400" cy="92869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1" i="0" u="none" strike="noStrike" kern="1200" cap="none" spc="0" normalizeH="0" baseline="0" noProof="0" dirty="0">
              <a:ln w="0" cap="sq">
                <a:noFill/>
              </a:ln>
              <a:solidFill>
                <a:srgbClr val="002395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827584" y="4660546"/>
            <a:ext cx="7772400" cy="92869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1" i="0" u="none" strike="noStrike" kern="1200" cap="none" spc="0" normalizeH="0" baseline="0" noProof="0" dirty="0">
              <a:ln w="0" cap="sq">
                <a:noFill/>
              </a:ln>
              <a:solidFill>
                <a:srgbClr val="002395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Questions</a:t>
            </a:r>
            <a:endParaRPr lang="fr-CH" dirty="0"/>
          </a:p>
        </p:txBody>
      </p:sp>
      <p:pic>
        <p:nvPicPr>
          <p:cNvPr id="3074" name="Picture 2" descr="C:\Users\francoisquartenoud\AppData\Local\Microsoft\Windows\Temporary Internet Files\Content.IE5\XPASAT4A\Point-d'interrogation-Quiz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76445"/>
            <a:ext cx="3810000" cy="41529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652" name="AutoShape 4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27654" name="AutoShape 6" descr="data:image/jpeg;base64,/9j/4AAQSkZJRgABAQAAAQABAAD/2wCEAAkGBxISDQ8PEA8SEA8PEBAPEBARGBASERAWFxUWHRQWGBMYHCggGBslGxMWITEiJSkrLi4vFx8zODQsNygtLisBCgoKDg0OGhAQGy0lICQsLDEuLDc3LzQyLDQvNywsLCsuLCwtLCwsLDQsLi0sMCwsLDUsLysuLC8sLDcsLCw0LP/AABEIAGgBjAMBEQACEQEDEQH/xAAcAAEAAgMBAQEAAAAAAAAAAAAABAUBAgYDCAf/xAA/EAACAgEBBAYGBQoHAAAAAAAAAQIDEQQFEiExBhNBUXGxByIyYYGRFTVCcsEUIzM0UmJzdKHRJEOCkuHw8f/EABsBAQACAwEBAAAAAAAAAAAAAAABBQMEBgIH/8QANBEBAAIBAgMFBQYHAQAAAAAAAAECAwQRBSExEhNBUXEVNGGRsTIzUqHh8AYUIjVygcEj/9oADAMBAAIRAxEAPwD9xAAAAAAAAAAAAAAAAAAAAAAAAAAAAAAAAAAAAAAAAAAAAAAAAAAAAAAAAAAAAAAAAAAAAAAAAAAAAAAAAAAAAAAAAAAAAAAAAAAAAAAAAAAAAAAAAAAAAAAAAAAAAAAAAAAAAB5anURrjvSeFwXeYNRqKaeneZOj1Sk3naET6Zp738maHtrSec/KWX+WyH0zT3v5Me2tJ5z8pP5bI8tV0horrlZKUt2Cy8Rk38jLh4rps2SMdJnefhL3j0eW9orWOcqKfpK0K5Ox/wChotu4u3vYWt/DHzh4y9Jmk7FP4xZPcXPYWt/DHzhnTeknSueJtxj7ozbz8iO5uj2FrPwx84dspZWe8xKgyAyAyAyAyAyAyAyAyAyAyAyAyBkAAAAAAAAAAAAAAAAAAAAAAAAAAAAAAAAAKLpGvWrfukvIquNe529YZ9N94pzjVkl6TQSsW9wjD9p8je0vD8uojtdK+csOTNWnLxee19NpFp7VddNw3Xvuvg0vcWmjwaPHqKRXJNr78vJ7099ROWs46xv4buKj0Y2fqeGj2huWNcK70vWfYs8Mf1Ox7y9ftQvvaGswc8+LePOP3Lmdt7Fu0lvVXw3W+MZLjGa70+0y0vFo3ha6XV4tTTt45/RBq9qP3l5nqWxbpL6Tr9mPgisfL7dWwQAAAAAAAAAAAAAAygMgAAAAAAAAAAAAAAAAAAAAAAAAAAAAAAACn6Rx9St90n5FVxr3S3rH1Z9N94rdm6XrJ8fYit6Xgc3w/SxqMu1vsxzluZsnYry6p6i9TvJS3K62lGK7feWkUtxObRW3ZpXlEefxYN4w7bxvMomr6OdZVZXZb1cJJx3ljOO/jwPei4RfDnjJa3Ks8viz4tb3d62rG8w5jWeiyO5vafVOUuaU0t2XhKPI6uNRPjC2x/xFPa2y05fD9UTo5rnqo2bH2hl2LejRbLjOucc+rnt5f0PV47P9dWbWYY00xrdN08Y8JiXD6nSSq1EqZrE67NyS96Znid43hfUyVy44vXpMPoyv2Y+CK18zt1bBAAAAAAAAAAAAAADKAyAAAAAAAAAAAAAAAAAAAAAAAAAAAAAAAAKzpBjqMvskiq417pPrH1ZsForfeVbo7EtJdNPm1Fv/AL4lNpYmmhy2jrM7M98lZyV58oSujUk42YfbHyNz+H42rk9YY9TetpjaXP8ATfU71Oqi3wjFpR7DH3mTLxStZ6RblDd0GbDhvW1rRG3WVd6HNXN/lVLk3XFVzin9lttPHcdlq8U12mYZ+NarSama2wWi0899vycx0tvde27bI8HXfXNY71uszYsN7Y+iw0nE9FXRxhy5YidpiYSPSTUltXeSx1kKZvxfM86fHe1OUPPDOK6XDpu7y5IiY36+Xg/Z6vZj4Ir3Kz1aauxxqnJc4xbXwQQpujG2pX78bcKaSlHCwpR7fk/MkWm1dQ69PbZHG9CEpLPLKIDZl7sorsljelFN45ASgAACt171H5RT1S/M/wCb7P48QI2ssf0pp47z3XVPKy8PiuwDF1j+lq47z3eozu5eOb7ALwAAAygMgAAAAAAAAAAAAAAAAAAAAAAAAAAAAAAACp6T/qsvvQ8ys4v7rPrH1RKn2Muso1FH2mlOK72uf4FTw/8A9cOTB4zzhEJnRF4jdng96PPwNrgc7Vvv5wmHM9MOWr+Jj0n92r/k1tV91b0RPQ7NK3V5aXqVc+HbI77i0f019ZV3CpiLW/0r9pbNep6RTqjxTuhObXFKMVFy/t8TLjyxi0kWnyY8mLvdX2Y81b072grtp2yg8wrcaotcU9ztXxM2ixzTBET482HWZIvmnb0ft2jlmqt98I+RzU9XSR0abR/QW/cl5EJcpp4OvSaPWRX6LMLEvtQcn5cfmSOh25NS0N8k8qVMmn8CB4aW22OgpdMFOxqKSbwl72BG1U9dTB3SnVZGPrTrUcYXbxJHrPbEuv0jTXUamLWMcVJfvfFAWm1NV1VFlvbCLa977CBUVbSvU9DGco5vUpWeqlntjjuJG+t+tdN/Cs80QMX/AFvX/L/iwF+0b7r506XdhGrhZbLis9yQG+y9o2rUPS6lRc93ehOPBSXgBdgZQGQAAAAAAAAAAAAAAAAAAAAAAAAAAAAAAABU9J/1WX3oeZWcX91n1j6olyml1Eq5xnHnF/P3HL4c1sV4vXrDyuL9LDUrraGo2c7Knwy+9Ftk09NbHe4J2t41T1c7t3Q2rT3RdU97cfBJvPhjmeOF4MuLXYu3WY5/vm19TE91b0cdsnorrL5JV0TguGZ2J1xXvy+fwPqGXV4cfOZUOPSZck8odHq9ZRsrT2afTWK7X3LduvXKpdy/t8TUrS+qvF7xtSOkebctemlpNKTvaes+Tgo814rzLOeirjq+idkSzp6n+7g5Cerr46N9o/oLfuS8iEq3o5Sp7OrhL2ZQlF/FskV1N0o6HWaWft6eEkvfB8mBMr2qqNHpkouyyyKjXBcM/H4kDXWS1zqm5KiEN2WY+s5YwSIeppb2TRZH2qXGyPwf/gEzpDf1tWlqi/1mcW/BYYG214pa7QJcl1iXyQG2t+tdN/Cs80QNb/reH8v+LArejl+ojXY6aY2KVknKTlh5JE6NGps1dF1lMa1VvJtSTymgOjIGUBkAAAAAAAAAAAAAAAAAAAAAAAAAAAAAAAAVXSZf4WXb60OXiVnF/dZ9Y+qJcccptPlLyzCTTym012rOSY7VZ3jf8x7a7b2pr09koTblGLabjvMuuF6zPk1OPFeZmszz5f8AWPPe1cczHVw20ek2vvi42W2qLWHGEZQT8cI+lU0uDHO8RChyanPflMqTqZ/sT/2y/sbPajza3Yt5MwpllepPmvsy7/AibRt1Irbfo+htl0OumEJNNpdhyM9XWx0bbQX5i37kvIhKF0Xi1oqU008Pg+D5sCu6XaSS/P1ptzhKm1Jc0+TJHlqqbI0aHURg59Qnvw7cPHECRq9tu+qVWnqm5zi1KUk4qtdviBM2FTv7PhCSxvQlFp9nF9hAqOjNFktRHrItLSVyrhlPjl/8Eiy2xBvXaJpNpdZl9i4IgNbB/SmneHhVTy+xce8DF0H9LVvDx1GM9nN9oESqyWhutUq5T09st+MorO4+1YJFns7bSut3K657ii27JJxSfYsEC1AygMgAAAAAAAAAAAAAAAAAAAAAAAAAAAAAAADDAirZtWW9xZby+ZO8j1jpoLlCPyQ3keijjksEbjIAAAwAwAwAwAAAMAAADADAAAAwBlAAAAAAAAAAAAAAAAAAAAAAAAAAAAAAAAAAAAAAAAAAAAAAAAAAAAAAAAAAAAAAAAAAAAAAAAAAAAAAAAAAAAAAAAAAAAAAAAAAAAAAA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827584" y="4660546"/>
            <a:ext cx="7772400" cy="92869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1" i="0" u="none" strike="noStrike" kern="1200" cap="none" spc="0" normalizeH="0" baseline="0" noProof="0" dirty="0">
              <a:ln w="0" cap="sq">
                <a:noFill/>
              </a:ln>
              <a:solidFill>
                <a:srgbClr val="002395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8674" name="AutoShape 2" descr="data:image/jpeg;base64,/9j/4AAQSkZJRgABAQAAAQABAAD/2wCEAAkGBhQSERMTExMVFBQWFxkWGBQUFRkXGxcbGhwXHRkbHxohJyYfFyUvGhwYKzEiIzMqLiwsGh4yNTAqOCY3LSoBCQoKDQwOGg8PGTUkHCQ1KzYvLDUsNTAsKS0qKSwsNS8sNTU1KTUtNSksKSksKSkuLiwtKSkpLCwqKSwpKSwpKf/AABEIAFEAlAMBIgACEQEDEQH/xAAbAAEAAgMBAQAAAAAAAAAAAAAABQYDBAcBAv/EAD8QAAIBAwIEBAIGBgkFAAAAAAECAwAEERIhBQYTMSJBUWEUcQcjMoGRkjNCUlSh0xUkYnJzk7HS4RZkgoOy/8QAGAEBAQEBAQAAAAAAAAAAAAAAAAMBAgT/xAAgEQEAAwABAwUAAAAAAAAAAAAAAQIRIQMTQRIUMUJx/9oADAMBAAIRAxEAPwDuNKUoFKh+K8faGVIlgeQuDhtSImR+pqYgasb6fMA4zg48HG5gMtZS/JJIXP8A9CgmaVAx83xvkRRTylTiRUj3jbbwMGK4bcbb/wAa+5ObYkGZlmg9TLC+lfdnUMijt3IoJulQZ50tjkRObgjytkabc9gWQFF/8iB39KzWXM8MjiMlopcZ6MymN9u+A20gHqhYe9BLUqLu+abSJisl1AjDurzRqR9xOa1DzWJNraCefYEOEMUe/Y9STSCMb5UN5d80E/SoL+mrlcB7F2PYmCaN1+Y1FGx8wK+ku7yQjTDHAuD+mcu/t4E8I/Pkb7UE3SoE8Wu4yddp1B5G3mVvxWQRkfdkY86+/wCmbn9xf/Ph/wB1BN0qEHNIH6S3uox6mBnHy+r1n+FfdvzXbvIkep1d86Flhli1kbkKZFUMcZ2G+xoJilKUClKUCozmPir21vJMkLzsgyI07n39cDucAnA2BO1SdYJrlR3ZRvjcjue1BS7G4WbRLNBc3bgiRSBF0VOxUxxiUqMbYZtTdjmp8cxP+53f5Iv5lcZk55nhvZb2KKOEzrhUmtm3jySvjGgklvExB3J3JwMT1h9N1wQAbSKQjYzJK6RhvIMSraM74GTXPqjcWnoXisW8fq7cRSOdg72F2JAMCVAkcgGc41rIGx7HatXpzrnpHiqnf7YtZh7bOScD2IPvVVP03zlVf4aBQ2MAyyMc+myZJ9sVn4f9ILzIXPFLe2eRcyRTxH+q+I4EWQolOnY6id98b4pFon4Zfo36cbaFkHMnEoxj4B7o42YBLY5H7SmSRSD6qR/drWuGuL0aby1l6Ocm2hSJwTjs8zOCd87IE9ya014/xNgzR65rZ1yJzY6GwAQTHD1lkYHAYF8d9gRtULyzNEmW4bcXIZWhYWBijh62jpRXDEPtMSoYkKylXHuK6SdCsb9YE6cXD7iJP2Y44UH4BxWyOYn/AHK7/JF/Mrl3Nd7fX9y0DmO3iRhi2klVSPqhJrkKt9ZsR2yq5z5E1WzZTmV4g1104yV61uLltZUsrBF8hqVhqI/VPpXFrTHhWnTi325d1/6if9yu/wAsX8yh5kYYzZ3Yz/YjOPweuLW/DpQ7oVvjp8QaSSaHwsSMN1XQZBBGR327b1s3PBZCoJgndSpI1XcRGNJJIzNj7IJz7ZqXeneKyv7aM2bw7KOPH93uB/6x/up/T/8A29z/AJX/ADXO7Pm4SWsFldyBZlnVJmaZAOjC6ks8gYLkqAulSWYhj2zjZs54Z1W1ub+1+GieQoI7/Ms6lnMQdgytGERhsCxYqpzgb+h5J4Xa7445RxHBOrlSFLRZAbB0kjO4ziq9yrxa3NykbxXJvni1vLOgYqABrAYHTEuo4woVScDeveHSXscSxwXljcmPwIsjOZJVXOktIGOl/sjGlh3Oa95GV7Lo2dxbRQvIrFJYHDiVk8Tq2FUqQGJXuNIxnPcxeqUpQKUpQeEVWOMfR5azu8oTpTOCHkQK2vPfUjhkf5kZHkRVopQcuuOG3HCliX4mTpO/RVoZEXxP4hmG41woMhh4GTuABvitS0k6BkZ5I8zuWka5tJrUh1TpqVuIS8KjGo5Hm7YO+3R+Zb8Q27ubeS57DoxR9Rmz28Ppnud8d8VzC6+HMytKRws6xJptLS7SV9Jb7UxjRAD7Kex3NBCjhdq86osbSXMzyOr8P4hFIqrq2D9QHpjtliMk57k4qZn5PuLeWOdo5SsalmZzaXMKnG7aWNucjyb0/Cpu7htrmaWSFrNkkSLqW99bPDkePpyI7BT4idzpP2RvtWrd8ER3t9NghKyRuVtb1HidUbUymF3jDdgRlT8xWZG6p3L56d4ZeG8fm4lJDC9wgtpi+tI4JLWcgIHVWLO+EdT9qM+IZAYb43efgw+Gs7a2bEei5DwxJJ0EhdcdOEkayW0jA8j51iv+V5767Ny1tDblYUiRLxI7jUQ8jFgYpAY8Bh51hflS6tmEyoFKrjqW9/IhOSCV6VyskQXO+M/fWptfiF5wy3iMktncy3RUvi5t5hLMfCGdnK6QBkZI2UYAGMCorgscUckssTdRHtzNKbWBJI4fHKhHTmIdQvi7jW56hIxtXnEeZZnuIIfi2ivBITEz29vOyBwVKNJbOQVOV7x91UnGK9vOCXFiZfiZoyly5a4CXVvC91IW1AgSxqIh3BVWwRj3yEpNxYSXAnigY20oKJdGJII3keQspHUWTOVIXqso1HsR2OGy5hN1FPBb9aR2i0D4cNqyFlCl5GjhSNcspypB8OPn8cOVS80M5uk4cmqaOFIndMyMWMbSW5kUxoQCq5UHUcjGxylxci1gK2czWqgGSO/6TugjdNBwBJGC5jYruPqyD5ZDSHF2jAiiF7a9HCSK92NNuB+vJEUlZUONnUMmCMsKzDiryz9KW960buqLNBawTxxM2yCVmgVDk9mU+xAxk2aw5AZnlkdo7USxCIpZhWJB1a9UsqMWzqxlAvbz2xNQ8nQDS87yXJTJBuZS6g4xnp7RDA8wooKZw+z4YsUrXs0Ek6vKiOqxpIqRyMqtFHCMqcjOpQTnz2xW/wAs3tlALV7t51vOgBrvRcjSdI6oRpQI08WQdPcYHpVujubKBgqtbRM+QApjQtjc4xjOBVb4nJOksrXFzcfBM2Y5bJYwsS4+zLpR5h/iKcds6KC1cP5htp/0NxDL/hyK3+hqRBqrcE5W4ezLdxKlxIcEXDym4bIG2HYtp29MVaBQe0pSgUrwmq3xHjt8JGjg4cWUbLNLcwohPrpUs+PuB9hQWQ0NUm4h45KcB7G1TbJTqTOPcagF9uxr5fke7mz8Re6wcZGZsHHkUR4o8Z9VPvmgsXFrqzXe5a3BXbM2jIyfLVvuapPHobOeSN7LWJIJA5+BsBIXc7ITKVEewJ2Jxk5ParBY8gCPJFwyEnP1EFrHg+oJjdwffVmtxuSYWTTJLdSjz13lxv8Acrqv4Cgq0XDuJNqafr4U4DT3yWqFCdmMdqpIIG2C/lWhNyvbAFZbvh0YJyvhN1Jnz8dxI+fy1fYeS7JSMWsJx+0gY/ick/Oq1xm8kS8WG0ktRqKqY7e3D3EQYhWctvGoHiPjC7DzOxDHBBw7xK09zcAKNXRSZYwoG+RaxpHj11Zqw8tcO4fLGZ7WCPS+VLmBlL6Tg/pFDMM+fb8KyJydEzarh5bs5yPiX1IDt2iULEPy596no0AAAAAAwAOwA8qCHueS7J2LNaw6iNOtUCNj+8uCKj+IfR7BJj6ycALp0vL8QuN/1ZxKP9Kst3ciNHdvsopY/JQSf4VWeH843E+mSPh0r27jUsq3FqWII28HUwPlq2oKjxDgsFjKFW+j6o26MaXEcgU/2LRwB27mPFag4bczza+hc3G64kl0PGEBOwiu44X9yEf0yasKwWSB8/G8Pd2c4knuIELkk56gZ4TucjBIwe3lUr9H3EbiWOQXMscroxGABrQEnAZ1wkwK6SsigA75GQcBXY+KGEfXWlqFMmkieymtdveQLNCfPBDYPtWCDinDsriyMbmTCtw64jYsc4LBYJEmPnkaNq6sBWJLNAxYIoY92CgE/M+dBV7P6PUim68VzdI2ckB4yHG3hfVGWlA8tZJHkR3q2ivaUClKUClKUClKUChpSgpXF+QprmSRpL+UozZWEJiNAOw0Bgr+5cHO3yrc4fyEkQVfiLjSoPgikW2Qk9yVgWMn7yatNKCoWvInSE39evBG7mTQs2nSNtuo2qXGBudQqG5e5kS3jupoxdXKszOFZnfRHGpCs80xCqXxq0gk4ZAFJBz0dhnate94dHNGYpEV4yMFGGVI9COxGw2oK9dc1SsAIoAzJEJrmJmy0QYZ6Ixs0hGo4O2F3+0K3OTLUrbB2QxtM8kxQjSVEjsyKV/VIj0DHlg53qVseGxQroijSNck6Y0CjJ7nA2zWzQfDxAjBGQe49fn61pWHL9vBI8kMKRvIAHMahdWCSMgYBOSd++9SFKBSlKBSlKBSlKBSlKBSlKBSlKBSlKBSlKBSlKBSlKBSlKBSlKBSlKD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1600" y="-465138"/>
            <a:ext cx="17716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28676" name="AutoShape 4" descr="data:image/jpeg;base64,/9j/4AAQSkZJRgABAQAAAQABAAD/2wCEAAkGBhQSERMTExMVFBQWFxkWGBQUFRkXGxcbGhwXHRkbHxohJyYfFyUvGhwYKzEiIzMqLiwsGh4yNTAqOCY3LSoBCQoKDQwOGg8PGTUkHCQ1KzYvLDUsNTAsKS0qKSwsNS8sNTU1KTUtNSksKSksKSkuLiwtKSkpLCwqKSwpKSwpKf/AABEIAFEAlAMBIgACEQEDEQH/xAAbAAEAAgMBAQAAAAAAAAAAAAAABQYDBAcBAv/EAD8QAAIBAwIEBAIGBgkFAAAAAAECAwAEERIhBQYTMSJBUWEUcQcjMoGRkjNCUlSh0xUkYnJzk7HS4RZkgoOy/8QAGAEBAQEBAQAAAAAAAAAAAAAAAAMBAgT/xAAgEQEAAwABAwUAAAAAAAAAAAAAAQIRIQMTQRIUMUJx/9oADAMBAAIRAxEAPwDuNKUoFKh+K8faGVIlgeQuDhtSImR+pqYgasb6fMA4zg48HG5gMtZS/JJIXP8A9CgmaVAx83xvkRRTylTiRUj3jbbwMGK4bcbb/wAa+5ObYkGZlmg9TLC+lfdnUMijt3IoJulQZ50tjkRObgjytkabc9gWQFF/8iB39KzWXM8MjiMlopcZ6MymN9u+A20gHqhYe9BLUqLu+abSJisl1AjDurzRqR9xOa1DzWJNraCefYEOEMUe/Y9STSCMb5UN5d80E/SoL+mrlcB7F2PYmCaN1+Y1FGx8wK+ku7yQjTDHAuD+mcu/t4E8I/Pkb7UE3SoE8Wu4yddp1B5G3mVvxWQRkfdkY86+/wCmbn9xf/Ph/wB1BN0qEHNIH6S3uox6mBnHy+r1n+FfdvzXbvIkep1d86Flhli1kbkKZFUMcZ2G+xoJilKUClKUCozmPir21vJMkLzsgyI07n39cDucAnA2BO1SdYJrlR3ZRvjcjue1BS7G4WbRLNBc3bgiRSBF0VOxUxxiUqMbYZtTdjmp8cxP+53f5Iv5lcZk55nhvZb2KKOEzrhUmtm3jySvjGgklvExB3J3JwMT1h9N1wQAbSKQjYzJK6RhvIMSraM74GTXPqjcWnoXisW8fq7cRSOdg72F2JAMCVAkcgGc41rIGx7HatXpzrnpHiqnf7YtZh7bOScD2IPvVVP03zlVf4aBQ2MAyyMc+myZJ9sVn4f9ILzIXPFLe2eRcyRTxH+q+I4EWQolOnY6id98b4pFon4Zfo36cbaFkHMnEoxj4B7o42YBLY5H7SmSRSD6qR/drWuGuL0aby1l6Ocm2hSJwTjs8zOCd87IE9ya014/xNgzR65rZ1yJzY6GwAQTHD1lkYHAYF8d9gRtULyzNEmW4bcXIZWhYWBijh62jpRXDEPtMSoYkKylXHuK6SdCsb9YE6cXD7iJP2Y44UH4BxWyOYn/AHK7/JF/Mrl3Nd7fX9y0DmO3iRhi2klVSPqhJrkKt9ZsR2yq5z5E1WzZTmV4g1104yV61uLltZUsrBF8hqVhqI/VPpXFrTHhWnTi325d1/6if9yu/wAsX8yh5kYYzZ3Yz/YjOPweuLW/DpQ7oVvjp8QaSSaHwsSMN1XQZBBGR327b1s3PBZCoJgndSpI1XcRGNJJIzNj7IJz7ZqXeneKyv7aM2bw7KOPH93uB/6x/up/T/8A29z/AJX/ADXO7Pm4SWsFldyBZlnVJmaZAOjC6ks8gYLkqAulSWYhj2zjZs54Z1W1ub+1+GieQoI7/Ms6lnMQdgytGERhsCxYqpzgb+h5J4Xa7445RxHBOrlSFLRZAbB0kjO4ziq9yrxa3NykbxXJvni1vLOgYqABrAYHTEuo4woVScDeveHSXscSxwXljcmPwIsjOZJVXOktIGOl/sjGlh3Oa95GV7Lo2dxbRQvIrFJYHDiVk8Tq2FUqQGJXuNIxnPcxeqUpQKUpQeEVWOMfR5azu8oTpTOCHkQK2vPfUjhkf5kZHkRVopQcuuOG3HCliX4mTpO/RVoZEXxP4hmG41woMhh4GTuABvitS0k6BkZ5I8zuWka5tJrUh1TpqVuIS8KjGo5Hm7YO+3R+Zb8Q27ubeS57DoxR9Rmz28Ppnud8d8VzC6+HMytKRws6xJptLS7SV9Jb7UxjRAD7Kex3NBCjhdq86osbSXMzyOr8P4hFIqrq2D9QHpjtliMk57k4qZn5PuLeWOdo5SsalmZzaXMKnG7aWNucjyb0/Cpu7htrmaWSFrNkkSLqW99bPDkePpyI7BT4idzpP2RvtWrd8ER3t9NghKyRuVtb1HidUbUymF3jDdgRlT8xWZG6p3L56d4ZeG8fm4lJDC9wgtpi+tI4JLWcgIHVWLO+EdT9qM+IZAYb43efgw+Gs7a2bEei5DwxJJ0EhdcdOEkayW0jA8j51iv+V5767Ny1tDblYUiRLxI7jUQ8jFgYpAY8Bh51hflS6tmEyoFKrjqW9/IhOSCV6VyskQXO+M/fWptfiF5wy3iMktncy3RUvi5t5hLMfCGdnK6QBkZI2UYAGMCorgscUckssTdRHtzNKbWBJI4fHKhHTmIdQvi7jW56hIxtXnEeZZnuIIfi2ivBITEz29vOyBwVKNJbOQVOV7x91UnGK9vOCXFiZfiZoyly5a4CXVvC91IW1AgSxqIh3BVWwRj3yEpNxYSXAnigY20oKJdGJII3keQspHUWTOVIXqso1HsR2OGy5hN1FPBb9aR2i0D4cNqyFlCl5GjhSNcspypB8OPn8cOVS80M5uk4cmqaOFIndMyMWMbSW5kUxoQCq5UHUcjGxylxci1gK2czWqgGSO/6TugjdNBwBJGC5jYruPqyD5ZDSHF2jAiiF7a9HCSK92NNuB+vJEUlZUONnUMmCMsKzDiryz9KW960buqLNBawTxxM2yCVmgVDk9mU+xAxk2aw5AZnlkdo7USxCIpZhWJB1a9UsqMWzqxlAvbz2xNQ8nQDS87yXJTJBuZS6g4xnp7RDA8wooKZw+z4YsUrXs0Ek6vKiOqxpIqRyMqtFHCMqcjOpQTnz2xW/wAs3tlALV7t51vOgBrvRcjSdI6oRpQI08WQdPcYHpVujubKBgqtbRM+QApjQtjc4xjOBVb4nJOksrXFzcfBM2Y5bJYwsS4+zLpR5h/iKcds6KC1cP5htp/0NxDL/hyK3+hqRBqrcE5W4ezLdxKlxIcEXDym4bIG2HYtp29MVaBQe0pSgUrwmq3xHjt8JGjg4cWUbLNLcwohPrpUs+PuB9hQWQ0NUm4h45KcB7G1TbJTqTOPcagF9uxr5fke7mz8Re6wcZGZsHHkUR4o8Z9VPvmgsXFrqzXe5a3BXbM2jIyfLVvuapPHobOeSN7LWJIJA5+BsBIXc7ITKVEewJ2Jxk5ParBY8gCPJFwyEnP1EFrHg+oJjdwffVmtxuSYWTTJLdSjz13lxv8Acrqv4Cgq0XDuJNqafr4U4DT3yWqFCdmMdqpIIG2C/lWhNyvbAFZbvh0YJyvhN1Jnz8dxI+fy1fYeS7JSMWsJx+0gY/ick/Oq1xm8kS8WG0ktRqKqY7e3D3EQYhWctvGoHiPjC7DzOxDHBBw7xK09zcAKNXRSZYwoG+RaxpHj11Zqw8tcO4fLGZ7WCPS+VLmBlL6Tg/pFDMM+fb8KyJydEzarh5bs5yPiX1IDt2iULEPy596no0AAAAAAwAOwA8qCHueS7J2LNaw6iNOtUCNj+8uCKj+IfR7BJj6ycALp0vL8QuN/1ZxKP9Kst3ciNHdvsopY/JQSf4VWeH843E+mSPh0r27jUsq3FqWII28HUwPlq2oKjxDgsFjKFW+j6o26MaXEcgU/2LRwB27mPFag4bczza+hc3G64kl0PGEBOwiu44X9yEf0yasKwWSB8/G8Pd2c4knuIELkk56gZ4TucjBIwe3lUr9H3EbiWOQXMscroxGABrQEnAZ1wkwK6SsigA75GQcBXY+KGEfXWlqFMmkieymtdveQLNCfPBDYPtWCDinDsriyMbmTCtw64jYsc4LBYJEmPnkaNq6sBWJLNAxYIoY92CgE/M+dBV7P6PUim68VzdI2ckB4yHG3hfVGWlA8tZJHkR3q2ivaUClKUClKUClKUChpSgpXF+QprmSRpL+UozZWEJiNAOw0Bgr+5cHO3yrc4fyEkQVfiLjSoPgikW2Qk9yVgWMn7yatNKCoWvInSE39evBG7mTQs2nSNtuo2qXGBudQqG5e5kS3jupoxdXKszOFZnfRHGpCs80xCqXxq0gk4ZAFJBz0dhnate94dHNGYpEV4yMFGGVI9COxGw2oK9dc1SsAIoAzJEJrmJmy0QYZ6Ixs0hGo4O2F3+0K3OTLUrbB2QxtM8kxQjSVEjsyKV/VIj0DHlg53qVseGxQroijSNck6Y0CjJ7nA2zWzQfDxAjBGQe49fn61pWHL9vBI8kMKRvIAHMahdWCSMgYBOSd++9SFKBSlKBSlKBSlKBSlKBSlKBSlKBSlKBSlKBSlKBSlKBSlKBSlKBSlKD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1600" y="-465138"/>
            <a:ext cx="17716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26" name="Picture 2" descr="D:\Dropbox\AEGIC_Entreprises_Givisiez-Corminboeuf\Logo\Logo-AEGIC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2400300"/>
            <a:ext cx="6457950" cy="2057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s standar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4364</TotalTime>
  <Words>159</Words>
  <Application>Microsoft Office PowerPoint</Application>
  <PresentationFormat>Affichage à l'écran (4:3)</PresentationFormat>
  <Paragraphs>71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Pages standards</vt:lpstr>
      <vt:lpstr>Diapositive 1</vt:lpstr>
      <vt:lpstr>Sommaire</vt:lpstr>
      <vt:lpstr>Buts</vt:lpstr>
      <vt:lpstr>Sujets potentiels</vt:lpstr>
      <vt:lpstr>Entreprises intéressées à la création</vt:lpstr>
      <vt:lpstr>Comité constitutif</vt:lpstr>
      <vt:lpstr>Rejoignez-nous !</vt:lpstr>
      <vt:lpstr>Questions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toto</dc:creator>
  <cp:lastModifiedBy>francoisquartenoud</cp:lastModifiedBy>
  <cp:revision>323</cp:revision>
  <dcterms:created xsi:type="dcterms:W3CDTF">2004-10-26T12:36:48Z</dcterms:created>
  <dcterms:modified xsi:type="dcterms:W3CDTF">2015-11-18T15:02:00Z</dcterms:modified>
</cp:coreProperties>
</file>